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1"/>
  </p:notesMasterIdLst>
  <p:sldIdLst>
    <p:sldId id="256" r:id="rId2"/>
    <p:sldId id="700" r:id="rId3"/>
    <p:sldId id="701" r:id="rId4"/>
    <p:sldId id="702" r:id="rId5"/>
    <p:sldId id="726" r:id="rId6"/>
    <p:sldId id="727" r:id="rId7"/>
    <p:sldId id="703" r:id="rId8"/>
    <p:sldId id="1247" r:id="rId9"/>
    <p:sldId id="704" r:id="rId10"/>
    <p:sldId id="705" r:id="rId11"/>
    <p:sldId id="706" r:id="rId12"/>
    <p:sldId id="707" r:id="rId13"/>
    <p:sldId id="708" r:id="rId14"/>
    <p:sldId id="709" r:id="rId15"/>
    <p:sldId id="710" r:id="rId16"/>
    <p:sldId id="711" r:id="rId17"/>
    <p:sldId id="712" r:id="rId18"/>
    <p:sldId id="713" r:id="rId19"/>
    <p:sldId id="714" r:id="rId20"/>
    <p:sldId id="715" r:id="rId21"/>
    <p:sldId id="716" r:id="rId22"/>
    <p:sldId id="717" r:id="rId23"/>
    <p:sldId id="719" r:id="rId24"/>
    <p:sldId id="720" r:id="rId25"/>
    <p:sldId id="721" r:id="rId26"/>
    <p:sldId id="722" r:id="rId27"/>
    <p:sldId id="723" r:id="rId28"/>
    <p:sldId id="724" r:id="rId29"/>
    <p:sldId id="725" r:id="rId30"/>
    <p:sldId id="728" r:id="rId31"/>
    <p:sldId id="1248" r:id="rId32"/>
    <p:sldId id="257" r:id="rId33"/>
    <p:sldId id="258" r:id="rId34"/>
    <p:sldId id="259" r:id="rId35"/>
    <p:sldId id="260" r:id="rId36"/>
    <p:sldId id="261" r:id="rId37"/>
    <p:sldId id="262" r:id="rId38"/>
    <p:sldId id="263" r:id="rId39"/>
    <p:sldId id="264" r:id="rId40"/>
    <p:sldId id="265" r:id="rId41"/>
    <p:sldId id="266" r:id="rId42"/>
    <p:sldId id="267" r:id="rId43"/>
    <p:sldId id="268" r:id="rId44"/>
    <p:sldId id="269" r:id="rId45"/>
    <p:sldId id="270" r:id="rId46"/>
    <p:sldId id="271" r:id="rId47"/>
    <p:sldId id="272" r:id="rId48"/>
    <p:sldId id="273" r:id="rId49"/>
    <p:sldId id="274" r:id="rId5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горь Сидорченко" initials="ИС" lastIdx="0" clrIdx="0">
    <p:extLst>
      <p:ext uri="{19B8F6BF-5375-455C-9EA6-DF929625EA0E}">
        <p15:presenceInfo xmlns:p15="http://schemas.microsoft.com/office/powerpoint/2012/main" userId="Игорь Сидорченко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76565"/>
    <a:srgbClr val="FE5454"/>
    <a:srgbClr val="008000"/>
    <a:srgbClr val="FFAB40"/>
    <a:srgbClr val="00000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66" autoAdjust="0"/>
    <p:restoredTop sz="77030" autoAdjust="0"/>
  </p:normalViewPr>
  <p:slideViewPr>
    <p:cSldViewPr snapToGrid="0">
      <p:cViewPr varScale="1">
        <p:scale>
          <a:sx n="62" d="100"/>
          <a:sy n="62" d="100"/>
        </p:scale>
        <p:origin x="2251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514A49E5-FB0A-41D6-A8C9-C0D94D726D8E}" type="datetimeFigureOut">
              <a:rPr lang="ru-RU" smtClean="0"/>
              <a:pPr/>
              <a:t>16.02.2021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198F76C2-0B9F-4CD2-AE62-5911D319E2E1}" type="slidenum">
              <a:rPr lang="ru-RU" smtClean="0"/>
              <a:pPr/>
              <a:t>‹№›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325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1372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</a:t>
            </a:r>
            <a:endParaRPr lang="uk-UA" dirty="0"/>
          </a:p>
          <a:p>
            <a:r>
              <a:rPr lang="en-US" dirty="0"/>
              <a:t>https://vercel.com/</a:t>
            </a:r>
            <a:endParaRPr lang="ru-RU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C62ED-2AC4-4BA0-A288-716160BA593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8075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</a:t>
            </a:r>
            <a:endParaRPr lang="ru-RU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C62ED-2AC4-4BA0-A288-716160BA593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6363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https://vercel.com/</a:t>
            </a:r>
            <a:endParaRPr lang="ru-RU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C62ED-2AC4-4BA0-A288-716160BA5931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7783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</a:t>
            </a:r>
            <a:endParaRPr lang="uk-UA" dirty="0"/>
          </a:p>
          <a:p>
            <a:r>
              <a:rPr lang="en-US" dirty="0"/>
              <a:t>https://vercel.com/</a:t>
            </a:r>
            <a:endParaRPr lang="ru-RU" dirty="0"/>
          </a:p>
          <a:p>
            <a:endParaRPr lang="ru-RU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C62ED-2AC4-4BA0-A288-716160BA5931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8905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3910"/>
            </a:lvl1pPr>
            <a:lvl2pPr lvl="1" algn="ctr" rtl="0">
              <a:spcBef>
                <a:spcPts val="0"/>
              </a:spcBef>
              <a:buSzPct val="100000"/>
              <a:defRPr sz="3910"/>
            </a:lvl2pPr>
            <a:lvl3pPr lvl="2" algn="ctr" rtl="0">
              <a:spcBef>
                <a:spcPts val="0"/>
              </a:spcBef>
              <a:buSzPct val="100000"/>
              <a:defRPr sz="3910"/>
            </a:lvl3pPr>
            <a:lvl4pPr lvl="3" algn="ctr" rtl="0">
              <a:spcBef>
                <a:spcPts val="0"/>
              </a:spcBef>
              <a:buSzPct val="100000"/>
              <a:defRPr sz="3910"/>
            </a:lvl4pPr>
            <a:lvl5pPr lvl="4" algn="ctr" rtl="0">
              <a:spcBef>
                <a:spcPts val="0"/>
              </a:spcBef>
              <a:buSzPct val="100000"/>
              <a:defRPr sz="3910"/>
            </a:lvl5pPr>
            <a:lvl6pPr lvl="5" algn="ctr" rtl="0">
              <a:spcBef>
                <a:spcPts val="0"/>
              </a:spcBef>
              <a:buSzPct val="100000"/>
              <a:defRPr sz="3910"/>
            </a:lvl6pPr>
            <a:lvl7pPr lvl="6" algn="ctr" rtl="0">
              <a:spcBef>
                <a:spcPts val="0"/>
              </a:spcBef>
              <a:buSzPct val="100000"/>
              <a:defRPr sz="3910"/>
            </a:lvl7pPr>
            <a:lvl8pPr lvl="7" algn="ctr" rtl="0">
              <a:spcBef>
                <a:spcPts val="0"/>
              </a:spcBef>
              <a:buSzPct val="100000"/>
              <a:defRPr sz="3910"/>
            </a:lvl8pPr>
            <a:lvl9pPr lvl="8" algn="ctr" rtl="0">
              <a:spcBef>
                <a:spcPts val="0"/>
              </a:spcBef>
              <a:buSzPct val="100000"/>
              <a:defRPr sz="3910"/>
            </a:lvl9pPr>
          </a:lstStyle>
          <a:p>
            <a:r>
              <a:rPr lang="ru-RU" dirty="0"/>
              <a:t>Образец заголовка</a:t>
            </a:r>
            <a:endParaRPr dirty="0"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3778834"/>
            <a:ext cx="8520600" cy="1056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5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5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5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5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5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5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5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5"/>
            </a:lvl9pPr>
          </a:lstStyle>
          <a:p>
            <a:r>
              <a:rPr lang="ru-RU" dirty="0"/>
              <a:t>Образец подзаголовка</a:t>
            </a:r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8C3DA80E-C220-49E7-8CE6-54F8AA4ACC8E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9137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3609"/>
            </a:lvl1pPr>
            <a:lvl2pPr lvl="1" rtl="0">
              <a:spcBef>
                <a:spcPts val="0"/>
              </a:spcBef>
              <a:buSzPct val="100000"/>
              <a:defRPr sz="3609"/>
            </a:lvl2pPr>
            <a:lvl3pPr lvl="2" rtl="0">
              <a:spcBef>
                <a:spcPts val="0"/>
              </a:spcBef>
              <a:buSzPct val="100000"/>
              <a:defRPr sz="3609"/>
            </a:lvl3pPr>
            <a:lvl4pPr lvl="3" rtl="0">
              <a:spcBef>
                <a:spcPts val="0"/>
              </a:spcBef>
              <a:buSzPct val="100000"/>
              <a:defRPr sz="3609"/>
            </a:lvl4pPr>
            <a:lvl5pPr lvl="4" rtl="0">
              <a:spcBef>
                <a:spcPts val="0"/>
              </a:spcBef>
              <a:buSzPct val="100000"/>
              <a:defRPr sz="3609"/>
            </a:lvl5pPr>
            <a:lvl6pPr lvl="5" rtl="0">
              <a:spcBef>
                <a:spcPts val="0"/>
              </a:spcBef>
              <a:buSzPct val="100000"/>
              <a:defRPr sz="3609"/>
            </a:lvl6pPr>
            <a:lvl7pPr lvl="6" rtl="0">
              <a:spcBef>
                <a:spcPts val="0"/>
              </a:spcBef>
              <a:buSzPct val="100000"/>
              <a:defRPr sz="3609"/>
            </a:lvl7pPr>
            <a:lvl8pPr lvl="7" rtl="0">
              <a:spcBef>
                <a:spcPts val="0"/>
              </a:spcBef>
              <a:buSzPct val="100000"/>
              <a:defRPr sz="3609"/>
            </a:lvl8pPr>
            <a:lvl9pPr lvl="8" rtl="0">
              <a:spcBef>
                <a:spcPts val="0"/>
              </a:spcBef>
              <a:buSzPct val="100000"/>
              <a:defRPr sz="3609"/>
            </a:lvl9pPr>
          </a:lstStyle>
          <a:p>
            <a:r>
              <a:rPr lang="ru-RU" dirty="0"/>
              <a:t>Образец заголовка</a:t>
            </a:r>
            <a:endParaRPr dirty="0"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8C3DA80E-C220-49E7-8CE6-54F8AA4ACC8E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1972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66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68744" tIns="68744" rIns="68744" bIns="68744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3" dirty="0">
              <a:latin typeface="Arial" panose="020B0604020202020204" pitchFamily="34" charset="0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644234"/>
            <a:ext cx="4045200" cy="1976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3158"/>
            </a:lvl1pPr>
            <a:lvl2pPr lvl="1" algn="ctr" rtl="0">
              <a:spcBef>
                <a:spcPts val="0"/>
              </a:spcBef>
              <a:buSzPct val="100000"/>
              <a:defRPr sz="3158"/>
            </a:lvl2pPr>
            <a:lvl3pPr lvl="2" algn="ctr" rtl="0">
              <a:spcBef>
                <a:spcPts val="0"/>
              </a:spcBef>
              <a:buSzPct val="100000"/>
              <a:defRPr sz="3158"/>
            </a:lvl3pPr>
            <a:lvl4pPr lvl="3" algn="ctr" rtl="0">
              <a:spcBef>
                <a:spcPts val="0"/>
              </a:spcBef>
              <a:buSzPct val="100000"/>
              <a:defRPr sz="3158"/>
            </a:lvl4pPr>
            <a:lvl5pPr lvl="4" algn="ctr" rtl="0">
              <a:spcBef>
                <a:spcPts val="0"/>
              </a:spcBef>
              <a:buSzPct val="100000"/>
              <a:defRPr sz="3158"/>
            </a:lvl5pPr>
            <a:lvl6pPr lvl="5" algn="ctr" rtl="0">
              <a:spcBef>
                <a:spcPts val="0"/>
              </a:spcBef>
              <a:buSzPct val="100000"/>
              <a:defRPr sz="3158"/>
            </a:lvl6pPr>
            <a:lvl7pPr lvl="6" algn="ctr" rtl="0">
              <a:spcBef>
                <a:spcPts val="0"/>
              </a:spcBef>
              <a:buSzPct val="100000"/>
              <a:defRPr sz="3158"/>
            </a:lvl7pPr>
            <a:lvl8pPr lvl="7" algn="ctr" rtl="0">
              <a:spcBef>
                <a:spcPts val="0"/>
              </a:spcBef>
              <a:buSzPct val="100000"/>
              <a:defRPr sz="3158"/>
            </a:lvl8pPr>
            <a:lvl9pPr lvl="8" algn="ctr" rtl="0">
              <a:spcBef>
                <a:spcPts val="0"/>
              </a:spcBef>
              <a:buSzPct val="100000"/>
              <a:defRPr sz="3158"/>
            </a:lvl9pPr>
          </a:lstStyle>
          <a:p>
            <a:r>
              <a:rPr lang="ru-RU" dirty="0"/>
              <a:t>Образец заголовка</a:t>
            </a:r>
            <a:endParaRPr dirty="0"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3737434"/>
            <a:ext cx="4045200" cy="1646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579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579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579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579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579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579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579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579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579"/>
            </a:lvl9pPr>
          </a:lstStyle>
          <a:p>
            <a:r>
              <a:rPr lang="ru-RU" dirty="0"/>
              <a:t>Образец подзаголовка</a:t>
            </a:r>
            <a:endParaRPr dirty="0"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965434"/>
            <a:ext cx="3837000" cy="4926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8C3DA80E-C220-49E7-8CE6-54F8AA4ACC8E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233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474833"/>
            <a:ext cx="8520600" cy="2618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9023"/>
            </a:lvl1pPr>
            <a:lvl2pPr lvl="1" algn="ctr" rtl="0">
              <a:spcBef>
                <a:spcPts val="0"/>
              </a:spcBef>
              <a:buSzPct val="100000"/>
              <a:defRPr sz="9023"/>
            </a:lvl2pPr>
            <a:lvl3pPr lvl="2" algn="ctr" rtl="0">
              <a:spcBef>
                <a:spcPts val="0"/>
              </a:spcBef>
              <a:buSzPct val="100000"/>
              <a:defRPr sz="9023"/>
            </a:lvl3pPr>
            <a:lvl4pPr lvl="3" algn="ctr" rtl="0">
              <a:spcBef>
                <a:spcPts val="0"/>
              </a:spcBef>
              <a:buSzPct val="100000"/>
              <a:defRPr sz="9023"/>
            </a:lvl4pPr>
            <a:lvl5pPr lvl="4" algn="ctr" rtl="0">
              <a:spcBef>
                <a:spcPts val="0"/>
              </a:spcBef>
              <a:buSzPct val="100000"/>
              <a:defRPr sz="9023"/>
            </a:lvl5pPr>
            <a:lvl6pPr lvl="5" algn="ctr" rtl="0">
              <a:spcBef>
                <a:spcPts val="0"/>
              </a:spcBef>
              <a:buSzPct val="100000"/>
              <a:defRPr sz="9023"/>
            </a:lvl6pPr>
            <a:lvl7pPr lvl="6" algn="ctr" rtl="0">
              <a:spcBef>
                <a:spcPts val="0"/>
              </a:spcBef>
              <a:buSzPct val="100000"/>
              <a:defRPr sz="9023"/>
            </a:lvl7pPr>
            <a:lvl8pPr lvl="7" algn="ctr" rtl="0">
              <a:spcBef>
                <a:spcPts val="0"/>
              </a:spcBef>
              <a:buSzPct val="100000"/>
              <a:defRPr sz="9023"/>
            </a:lvl8pPr>
            <a:lvl9pPr lvl="8" algn="ctr" rtl="0">
              <a:spcBef>
                <a:spcPts val="0"/>
              </a:spcBef>
              <a:buSzPct val="100000"/>
              <a:defRPr sz="9023"/>
            </a:lvl9pPr>
          </a:lstStyle>
          <a:p>
            <a:r>
              <a:rPr lang="ru-RU" dirty="0"/>
              <a:t>Образец заголовка</a:t>
            </a:r>
            <a:endParaRPr dirty="0"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8C3DA80E-C220-49E7-8CE6-54F8AA4ACC8E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2034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8C3DA80E-C220-49E7-8CE6-54F8AA4ACC8E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3705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uk-UA" noProof="0" dirty="0" err="1"/>
              <a:t>Образец</a:t>
            </a:r>
            <a:r>
              <a:rPr lang="uk-UA" noProof="0" dirty="0"/>
              <a:t>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 noProof="0" dirty="0" err="1"/>
              <a:t>Образец</a:t>
            </a:r>
            <a:r>
              <a:rPr lang="uk-UA" noProof="0" dirty="0"/>
              <a:t> </a:t>
            </a:r>
            <a:r>
              <a:rPr lang="uk-UA" noProof="0" dirty="0" err="1"/>
              <a:t>текста</a:t>
            </a:r>
            <a:endParaRPr lang="uk-UA" noProof="0" dirty="0"/>
          </a:p>
          <a:p>
            <a:pPr lvl="1"/>
            <a:r>
              <a:rPr lang="uk-UA" noProof="0" dirty="0" err="1"/>
              <a:t>Второй</a:t>
            </a:r>
            <a:r>
              <a:rPr lang="uk-UA" noProof="0" dirty="0"/>
              <a:t> </a:t>
            </a:r>
            <a:r>
              <a:rPr lang="uk-UA" noProof="0" dirty="0" err="1"/>
              <a:t>уровень</a:t>
            </a:r>
            <a:endParaRPr lang="uk-UA" noProof="0" dirty="0"/>
          </a:p>
          <a:p>
            <a:pPr lvl="2"/>
            <a:r>
              <a:rPr lang="uk-UA" noProof="0" dirty="0" err="1"/>
              <a:t>Третий</a:t>
            </a:r>
            <a:r>
              <a:rPr lang="uk-UA" noProof="0" dirty="0"/>
              <a:t> </a:t>
            </a:r>
            <a:r>
              <a:rPr lang="uk-UA" noProof="0" dirty="0" err="1"/>
              <a:t>уровень</a:t>
            </a:r>
            <a:endParaRPr lang="uk-UA" noProof="0" dirty="0"/>
          </a:p>
          <a:p>
            <a:pPr lvl="3"/>
            <a:r>
              <a:rPr lang="uk-UA" noProof="0" dirty="0" err="1"/>
              <a:t>Четвертый</a:t>
            </a:r>
            <a:r>
              <a:rPr lang="uk-UA" noProof="0" dirty="0"/>
              <a:t> </a:t>
            </a:r>
            <a:r>
              <a:rPr lang="uk-UA" noProof="0" dirty="0" err="1"/>
              <a:t>уровень</a:t>
            </a:r>
            <a:endParaRPr lang="uk-UA" noProof="0" dirty="0"/>
          </a:p>
          <a:p>
            <a:pPr lvl="4"/>
            <a:r>
              <a:rPr lang="uk-UA" noProof="0" dirty="0" err="1"/>
              <a:t>Пятый</a:t>
            </a:r>
            <a:r>
              <a:rPr lang="uk-UA" noProof="0" dirty="0"/>
              <a:t> </a:t>
            </a:r>
            <a:r>
              <a:rPr lang="uk-UA" noProof="0" dirty="0" err="1"/>
              <a:t>уровень</a:t>
            </a:r>
            <a:endParaRPr lang="uk-UA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14900" y="5255419"/>
            <a:ext cx="2057400" cy="365125"/>
          </a:xfrm>
          <a:prstGeom prst="rect">
            <a:avLst/>
          </a:prstGeom>
        </p:spPr>
        <p:txBody>
          <a:bodyPr/>
          <a:lstStyle/>
          <a:p>
            <a:fld id="{1A9DEF26-3C1E-4836-8FF0-118D94D597D9}" type="datetimeFigureOut">
              <a:rPr lang="ru-RU" smtClean="0"/>
              <a:t>16.02.2021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9679145-FCC9-41BE-A68D-B39043DC9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4654" y="6364977"/>
            <a:ext cx="570422" cy="365125"/>
          </a:xfrm>
          <a:prstGeom prst="rect">
            <a:avLst/>
          </a:prstGeom>
        </p:spPr>
        <p:txBody>
          <a:bodyPr/>
          <a:lstStyle/>
          <a:p>
            <a:fld id="{2A4796F5-26AD-4FE2-9D3C-D9DD2210DCC5}" type="slidenum">
              <a:rPr lang="ru-RU" smtClean="0"/>
              <a:t>‹№›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2476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536634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8C3DA80E-C220-49E7-8CE6-54F8AA4ACC8E}" type="slidenum">
              <a:rPr lang="ru-RU" smtClean="0"/>
              <a:pPr/>
              <a:t>‹№›</a:t>
            </a:fld>
            <a:endParaRPr lang="ru-RU" dirty="0"/>
          </a:p>
        </p:txBody>
      </p:sp>
      <p:pic>
        <p:nvPicPr>
          <p:cNvPr id="9" name="Shape 100"/>
          <p:cNvPicPr preferRelativeResize="0"/>
          <p:nvPr userDrawn="1"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83179" y="0"/>
            <a:ext cx="2660822" cy="5261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12265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7" r:id="rId2"/>
    <p:sldLayoutId id="2147483668" r:id="rId3"/>
    <p:sldLayoutId id="2147483670" r:id="rId4"/>
    <p:sldLayoutId id="2147483671" r:id="rId5"/>
    <p:sldLayoutId id="2147483672" r:id="rId6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053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053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05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05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05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05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05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05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05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05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05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05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05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05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05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05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05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05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05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1142996" y="1328320"/>
            <a:ext cx="6858002" cy="78836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sz="4400" b="1" dirty="0">
                <a:solidFill>
                  <a:srgbClr val="FF0000"/>
                </a:solidFill>
                <a:ea typeface="Open Sans" panose="020B0606030504020204" pitchFamily="34" charset="0"/>
                <a:cs typeface="Arial" panose="020B0604020202020204" pitchFamily="34" charset="0"/>
                <a:sym typeface="Trebuchet MS"/>
              </a:rPr>
              <a:t>WEB</a:t>
            </a:r>
            <a:endParaRPr lang="ru" sz="4400" b="1" dirty="0">
              <a:solidFill>
                <a:srgbClr val="FF0000"/>
              </a:solidFill>
              <a:ea typeface="Open Sans" panose="020B0606030504020204" pitchFamily="34" charset="0"/>
              <a:cs typeface="Arial" panose="020B0604020202020204" pitchFamily="34" charset="0"/>
              <a:sym typeface="Trebuchet MS"/>
            </a:endParaRPr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942" y="2525721"/>
            <a:ext cx="7910111" cy="133263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99"/>
          <p:cNvSpPr txBox="1">
            <a:spLocks/>
          </p:cNvSpPr>
          <p:nvPr/>
        </p:nvSpPr>
        <p:spPr>
          <a:xfrm>
            <a:off x="0" y="3991970"/>
            <a:ext cx="9144000" cy="2243577"/>
          </a:xfrm>
          <a:prstGeom prst="rect">
            <a:avLst/>
          </a:prstGeom>
          <a:noFill/>
          <a:ln>
            <a:noFill/>
          </a:ln>
        </p:spPr>
        <p:txBody>
          <a:bodyPr lIns="91658" tIns="91658" rIns="91658" bIns="91658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fontAlgn="base"/>
            <a:r>
              <a:rPr lang="uk-UA" sz="4400" dirty="0">
                <a:solidFill>
                  <a:srgbClr val="0070C0"/>
                </a:solidFill>
              </a:rPr>
              <a:t>Публікація сайту в інтернеті</a:t>
            </a:r>
            <a:endParaRPr lang="uk-UA" sz="4400" b="1" dirty="0">
              <a:solidFill>
                <a:srgbClr val="0070C0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82B0CC-6F83-43CD-A523-BD8A3DB82BB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81" t="27084" r="30946" b="27057"/>
          <a:stretch/>
        </p:blipFill>
        <p:spPr>
          <a:xfrm>
            <a:off x="704303" y="5059666"/>
            <a:ext cx="1927654" cy="130949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83F3CF0-6787-4640-9C6A-92C79297C1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8" t="20175" r="8594" b="23392"/>
          <a:stretch/>
        </p:blipFill>
        <p:spPr>
          <a:xfrm>
            <a:off x="6036223" y="5085315"/>
            <a:ext cx="2490830" cy="121703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F8FC2B5-F15A-4DCC-B675-D081720075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378" y="5163923"/>
            <a:ext cx="2949423" cy="107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53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23D1C4-D0A6-47D5-B3B9-4F6ABF97D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z="4000" dirty="0"/>
              <a:t>Завдання №1</a:t>
            </a:r>
            <a:endParaRPr lang="ru-RU" sz="4000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3EBFD3D7-6B23-4893-BD51-513E8B460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just">
              <a:buNone/>
            </a:pPr>
            <a:r>
              <a:rPr lang="uk-UA" sz="2400" b="1" dirty="0">
                <a:latin typeface="Stolzl" panose="00000500000000000000" pitchFamily="50" charset="-52"/>
              </a:rPr>
              <a:t>Зареєструватися на </a:t>
            </a:r>
            <a:r>
              <a:rPr lang="en-US" sz="2400" b="1" dirty="0" err="1">
                <a:solidFill>
                  <a:srgbClr val="0070C0"/>
                </a:solidFill>
                <a:latin typeface="Stolzl" panose="00000500000000000000" pitchFamily="50" charset="-52"/>
              </a:rPr>
              <a:t>GiHub</a:t>
            </a:r>
            <a:r>
              <a:rPr lang="en-US" sz="2400" b="1" dirty="0"/>
              <a:t>.</a:t>
            </a:r>
            <a:endParaRPr lang="uk-UA" sz="2400" dirty="0"/>
          </a:p>
          <a:p>
            <a:pPr marL="457200" lvl="0" indent="-457200" algn="just">
              <a:buAutoNum type="arabicPeriod"/>
            </a:pPr>
            <a:endParaRPr lang="uk-UA" altLang="ru-RU" sz="2800" i="1" dirty="0">
              <a:latin typeface="Stolzl" panose="00000500000000000000" pitchFamily="50" charset="-52"/>
            </a:endParaRPr>
          </a:p>
          <a:p>
            <a:pPr marL="0" indent="0">
              <a:buNone/>
            </a:pPr>
            <a:endParaRPr lang="ru-RU" dirty="0"/>
          </a:p>
        </p:txBody>
      </p:sp>
      <p:cxnSp>
        <p:nvCxnSpPr>
          <p:cNvPr id="7" name="Прямая со стрелкой 14">
            <a:extLst>
              <a:ext uri="{FF2B5EF4-FFF2-40B4-BE49-F238E27FC236}">
                <a16:creationId xmlns:a16="http://schemas.microsoft.com/office/drawing/2014/main" id="{D1D626DB-81A1-4FBA-AB33-B47DC56BBE30}"/>
              </a:ext>
            </a:extLst>
          </p:cNvPr>
          <p:cNvCxnSpPr>
            <a:cxnSpLocks/>
          </p:cNvCxnSpPr>
          <p:nvPr/>
        </p:nvCxnSpPr>
        <p:spPr>
          <a:xfrm flipH="1">
            <a:off x="6334123" y="4049758"/>
            <a:ext cx="566737" cy="0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76684E-61C0-47EC-9A31-ED3C9B816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49" y="2535283"/>
            <a:ext cx="4143375" cy="3864380"/>
          </a:xfrm>
          <a:prstGeom prst="rect">
            <a:avLst/>
          </a:prstGeom>
        </p:spPr>
      </p:pic>
      <p:cxnSp>
        <p:nvCxnSpPr>
          <p:cNvPr id="9" name="Прямая со стрелкой 14">
            <a:extLst>
              <a:ext uri="{FF2B5EF4-FFF2-40B4-BE49-F238E27FC236}">
                <a16:creationId xmlns:a16="http://schemas.microsoft.com/office/drawing/2014/main" id="{E1F3970D-F79B-4D08-A1AB-1940F22EB19A}"/>
              </a:ext>
            </a:extLst>
          </p:cNvPr>
          <p:cNvCxnSpPr>
            <a:cxnSpLocks/>
          </p:cNvCxnSpPr>
          <p:nvPr/>
        </p:nvCxnSpPr>
        <p:spPr>
          <a:xfrm flipH="1">
            <a:off x="6334124" y="4583158"/>
            <a:ext cx="566737" cy="0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14">
            <a:extLst>
              <a:ext uri="{FF2B5EF4-FFF2-40B4-BE49-F238E27FC236}">
                <a16:creationId xmlns:a16="http://schemas.microsoft.com/office/drawing/2014/main" id="{479B49C4-ED60-4004-92FA-7F02F1561FFC}"/>
              </a:ext>
            </a:extLst>
          </p:cNvPr>
          <p:cNvCxnSpPr>
            <a:cxnSpLocks/>
          </p:cNvCxnSpPr>
          <p:nvPr/>
        </p:nvCxnSpPr>
        <p:spPr>
          <a:xfrm flipH="1">
            <a:off x="6334123" y="5135608"/>
            <a:ext cx="566737" cy="0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270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23D1C4-D0A6-47D5-B3B9-4F6ABF97D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z="4000" dirty="0"/>
              <a:t>Завдання №1</a:t>
            </a:r>
            <a:endParaRPr lang="ru-RU" sz="4000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3EBFD3D7-6B23-4893-BD51-513E8B460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just">
              <a:buNone/>
            </a:pPr>
            <a:r>
              <a:rPr lang="uk-UA" sz="2400" b="1" dirty="0"/>
              <a:t>Створюємо проект</a:t>
            </a:r>
            <a:endParaRPr lang="uk-UA" sz="2400" dirty="0"/>
          </a:p>
          <a:p>
            <a:pPr marL="457200" lvl="0" indent="-457200" algn="just">
              <a:buAutoNum type="arabicPeriod"/>
            </a:pPr>
            <a:endParaRPr lang="uk-UA" altLang="ru-RU" sz="2800" i="1" dirty="0">
              <a:latin typeface="Stolzl" panose="00000500000000000000" pitchFamily="50" charset="-52"/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DD7236-663A-47B9-A378-889558D5B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26" y="2452773"/>
            <a:ext cx="7766824" cy="3724190"/>
          </a:xfrm>
          <a:prstGeom prst="rect">
            <a:avLst/>
          </a:prstGeom>
        </p:spPr>
      </p:pic>
      <p:cxnSp>
        <p:nvCxnSpPr>
          <p:cNvPr id="11" name="Прямая со стрелкой 14">
            <a:extLst>
              <a:ext uri="{FF2B5EF4-FFF2-40B4-BE49-F238E27FC236}">
                <a16:creationId xmlns:a16="http://schemas.microsoft.com/office/drawing/2014/main" id="{9C237B26-3E6E-456D-B25B-02E74248908D}"/>
              </a:ext>
            </a:extLst>
          </p:cNvPr>
          <p:cNvCxnSpPr>
            <a:cxnSpLocks/>
          </p:cNvCxnSpPr>
          <p:nvPr/>
        </p:nvCxnSpPr>
        <p:spPr>
          <a:xfrm flipH="1">
            <a:off x="2905937" y="3157545"/>
            <a:ext cx="566737" cy="0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782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23D1C4-D0A6-47D5-B3B9-4F6ABF97D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z="4000" dirty="0"/>
              <a:t>Завдання №1</a:t>
            </a:r>
            <a:endParaRPr lang="ru-RU" sz="4000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3EBFD3D7-6B23-4893-BD51-513E8B460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just">
              <a:buNone/>
            </a:pPr>
            <a:r>
              <a:rPr lang="uk-UA" sz="2400" b="1" dirty="0"/>
              <a:t>Створюємо проект</a:t>
            </a:r>
            <a:endParaRPr lang="uk-UA" sz="2400" dirty="0"/>
          </a:p>
          <a:p>
            <a:pPr marL="457200" lvl="0" indent="-457200" algn="just">
              <a:buAutoNum type="arabicPeriod"/>
            </a:pPr>
            <a:endParaRPr lang="uk-UA" altLang="ru-RU" sz="2800" i="1" dirty="0">
              <a:latin typeface="Stolzl" panose="00000500000000000000" pitchFamily="50" charset="-52"/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99E9954-947D-480A-94E9-7E2FF41B5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2249763"/>
            <a:ext cx="4555929" cy="4522512"/>
          </a:xfrm>
          <a:prstGeom prst="rect">
            <a:avLst/>
          </a:prstGeom>
        </p:spPr>
      </p:pic>
      <p:cxnSp>
        <p:nvCxnSpPr>
          <p:cNvPr id="8" name="Прямая со стрелкой 14">
            <a:extLst>
              <a:ext uri="{FF2B5EF4-FFF2-40B4-BE49-F238E27FC236}">
                <a16:creationId xmlns:a16="http://schemas.microsoft.com/office/drawing/2014/main" id="{7CD296EE-EC36-4173-AAF7-2F38B84157E8}"/>
              </a:ext>
            </a:extLst>
          </p:cNvPr>
          <p:cNvCxnSpPr>
            <a:cxnSpLocks/>
          </p:cNvCxnSpPr>
          <p:nvPr/>
        </p:nvCxnSpPr>
        <p:spPr>
          <a:xfrm flipH="1">
            <a:off x="3610787" y="3357570"/>
            <a:ext cx="566737" cy="0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14">
            <a:extLst>
              <a:ext uri="{FF2B5EF4-FFF2-40B4-BE49-F238E27FC236}">
                <a16:creationId xmlns:a16="http://schemas.microsoft.com/office/drawing/2014/main" id="{C4068399-4F30-418C-BD43-1B9F28FC866C}"/>
              </a:ext>
            </a:extLst>
          </p:cNvPr>
          <p:cNvCxnSpPr>
            <a:cxnSpLocks/>
          </p:cNvCxnSpPr>
          <p:nvPr/>
        </p:nvCxnSpPr>
        <p:spPr>
          <a:xfrm flipH="1">
            <a:off x="1429562" y="4367220"/>
            <a:ext cx="566737" cy="0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14">
            <a:extLst>
              <a:ext uri="{FF2B5EF4-FFF2-40B4-BE49-F238E27FC236}">
                <a16:creationId xmlns:a16="http://schemas.microsoft.com/office/drawing/2014/main" id="{A1E9B9A0-2FAD-4D2E-B66A-E63842C1066D}"/>
              </a:ext>
            </a:extLst>
          </p:cNvPr>
          <p:cNvCxnSpPr>
            <a:cxnSpLocks/>
          </p:cNvCxnSpPr>
          <p:nvPr/>
        </p:nvCxnSpPr>
        <p:spPr>
          <a:xfrm flipH="1">
            <a:off x="1693880" y="6596070"/>
            <a:ext cx="566737" cy="0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073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23D1C4-D0A6-47D5-B3B9-4F6ABF97D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z="4000" dirty="0"/>
              <a:t>Завдання №1</a:t>
            </a:r>
            <a:endParaRPr lang="ru-RU" sz="4000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3EBFD3D7-6B23-4893-BD51-513E8B460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just">
              <a:buNone/>
            </a:pPr>
            <a:r>
              <a:rPr lang="uk-UA" sz="2400" b="1" dirty="0"/>
              <a:t>Відкриваємо папку проекту у </a:t>
            </a:r>
            <a:r>
              <a:rPr lang="en-US" sz="2400" b="1" dirty="0">
                <a:solidFill>
                  <a:srgbClr val="0070C0"/>
                </a:solidFill>
              </a:rPr>
              <a:t>Visual Studio</a:t>
            </a:r>
            <a:r>
              <a:rPr lang="uk-UA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>
                <a:solidFill>
                  <a:srgbClr val="0070C0"/>
                </a:solidFill>
              </a:rPr>
              <a:t>Code</a:t>
            </a:r>
            <a:r>
              <a:rPr lang="en-US" sz="2400" b="1" dirty="0"/>
              <a:t>.</a:t>
            </a:r>
            <a:endParaRPr lang="uk-UA" sz="2400" dirty="0"/>
          </a:p>
          <a:p>
            <a:pPr marL="457200" lvl="0" indent="-457200" algn="just">
              <a:buAutoNum type="arabicPeriod"/>
            </a:pPr>
            <a:endParaRPr lang="uk-UA" altLang="ru-RU" sz="2800" i="1" dirty="0">
              <a:latin typeface="Stolzl" panose="00000500000000000000" pitchFamily="50" charset="-52"/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A1C015-BE07-4DAB-974A-38C4223DC9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472"/>
          <a:stretch/>
        </p:blipFill>
        <p:spPr>
          <a:xfrm>
            <a:off x="742950" y="2727324"/>
            <a:ext cx="3829050" cy="3939231"/>
          </a:xfrm>
          <a:prstGeom prst="rect">
            <a:avLst/>
          </a:prstGeom>
        </p:spPr>
      </p:pic>
      <p:cxnSp>
        <p:nvCxnSpPr>
          <p:cNvPr id="11" name="Прямая со стрелкой 14">
            <a:extLst>
              <a:ext uri="{FF2B5EF4-FFF2-40B4-BE49-F238E27FC236}">
                <a16:creationId xmlns:a16="http://schemas.microsoft.com/office/drawing/2014/main" id="{67A6F6B6-094C-4287-8162-E735063CDAF2}"/>
              </a:ext>
            </a:extLst>
          </p:cNvPr>
          <p:cNvCxnSpPr>
            <a:cxnSpLocks/>
          </p:cNvCxnSpPr>
          <p:nvPr/>
        </p:nvCxnSpPr>
        <p:spPr>
          <a:xfrm flipH="1">
            <a:off x="3648887" y="4014795"/>
            <a:ext cx="566737" cy="0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421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23D1C4-D0A6-47D5-B3B9-4F6ABF97D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z="4000" dirty="0"/>
              <a:t>Завдання №1</a:t>
            </a:r>
            <a:endParaRPr lang="ru-RU" sz="4000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3EBFD3D7-6B23-4893-BD51-513E8B460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just">
              <a:buNone/>
            </a:pPr>
            <a:r>
              <a:rPr lang="uk-UA" sz="2400" b="1" dirty="0"/>
              <a:t>Відкриваємо термінал.</a:t>
            </a:r>
            <a:endParaRPr lang="uk-UA" sz="2400" dirty="0"/>
          </a:p>
          <a:p>
            <a:pPr marL="457200" lvl="0" indent="-457200" algn="just">
              <a:buAutoNum type="arabicPeriod"/>
            </a:pPr>
            <a:endParaRPr lang="uk-UA" altLang="ru-RU" sz="2800" i="1" dirty="0">
              <a:latin typeface="Stolzl" panose="00000500000000000000" pitchFamily="50" charset="-52"/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F419BC8-034B-4542-9F99-64575E8D6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9" y="2332150"/>
            <a:ext cx="5962651" cy="4500285"/>
          </a:xfrm>
          <a:prstGeom prst="rect">
            <a:avLst/>
          </a:prstGeom>
        </p:spPr>
      </p:pic>
      <p:sp>
        <p:nvSpPr>
          <p:cNvPr id="8" name="Прямоугольник 16">
            <a:extLst>
              <a:ext uri="{FF2B5EF4-FFF2-40B4-BE49-F238E27FC236}">
                <a16:creationId xmlns:a16="http://schemas.microsoft.com/office/drawing/2014/main" id="{77C5F8CF-E14D-4F52-8552-302A821FF4E0}"/>
              </a:ext>
            </a:extLst>
          </p:cNvPr>
          <p:cNvSpPr/>
          <p:nvPr/>
        </p:nvSpPr>
        <p:spPr>
          <a:xfrm>
            <a:off x="2261964" y="5322915"/>
            <a:ext cx="4443636" cy="1360573"/>
          </a:xfrm>
          <a:prstGeom prst="rect">
            <a:avLst/>
          </a:prstGeom>
          <a:solidFill>
            <a:srgbClr val="FF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14">
            <a:extLst>
              <a:ext uri="{FF2B5EF4-FFF2-40B4-BE49-F238E27FC236}">
                <a16:creationId xmlns:a16="http://schemas.microsoft.com/office/drawing/2014/main" id="{3FB6E05D-93AE-4039-821D-5D66E95A2935}"/>
              </a:ext>
            </a:extLst>
          </p:cNvPr>
          <p:cNvCxnSpPr>
            <a:cxnSpLocks/>
          </p:cNvCxnSpPr>
          <p:nvPr/>
        </p:nvCxnSpPr>
        <p:spPr>
          <a:xfrm flipH="1">
            <a:off x="4543425" y="2643195"/>
            <a:ext cx="566737" cy="0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14">
            <a:extLst>
              <a:ext uri="{FF2B5EF4-FFF2-40B4-BE49-F238E27FC236}">
                <a16:creationId xmlns:a16="http://schemas.microsoft.com/office/drawing/2014/main" id="{0BF5334D-07CB-48AF-8097-C46609FF11CC}"/>
              </a:ext>
            </a:extLst>
          </p:cNvPr>
          <p:cNvCxnSpPr>
            <a:cxnSpLocks/>
          </p:cNvCxnSpPr>
          <p:nvPr/>
        </p:nvCxnSpPr>
        <p:spPr>
          <a:xfrm flipH="1">
            <a:off x="6705600" y="5548320"/>
            <a:ext cx="566737" cy="0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1447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23D1C4-D0A6-47D5-B3B9-4F6ABF97D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z="4000" dirty="0"/>
              <a:t>Завдання №1</a:t>
            </a:r>
            <a:endParaRPr lang="ru-RU" sz="4000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3EBFD3D7-6B23-4893-BD51-513E8B460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cxnSp>
        <p:nvCxnSpPr>
          <p:cNvPr id="10" name="Прямая со стрелкой 14">
            <a:extLst>
              <a:ext uri="{FF2B5EF4-FFF2-40B4-BE49-F238E27FC236}">
                <a16:creationId xmlns:a16="http://schemas.microsoft.com/office/drawing/2014/main" id="{0BF5334D-07CB-48AF-8097-C46609FF11CC}"/>
              </a:ext>
            </a:extLst>
          </p:cNvPr>
          <p:cNvCxnSpPr>
            <a:cxnSpLocks/>
          </p:cNvCxnSpPr>
          <p:nvPr/>
        </p:nvCxnSpPr>
        <p:spPr>
          <a:xfrm flipH="1">
            <a:off x="6705600" y="5548320"/>
            <a:ext cx="566737" cy="0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EF8F6DD-D898-4B5A-A9B7-4DE81F399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1625150"/>
            <a:ext cx="8810625" cy="5232850"/>
          </a:xfrm>
          <a:prstGeom prst="rect">
            <a:avLst/>
          </a:prstGeom>
        </p:spPr>
      </p:pic>
      <p:sp>
        <p:nvSpPr>
          <p:cNvPr id="11" name="Прямоугольник 16">
            <a:extLst>
              <a:ext uri="{FF2B5EF4-FFF2-40B4-BE49-F238E27FC236}">
                <a16:creationId xmlns:a16="http://schemas.microsoft.com/office/drawing/2014/main" id="{FC952617-4D93-4499-8311-8C5FEF3E966E}"/>
              </a:ext>
            </a:extLst>
          </p:cNvPr>
          <p:cNvSpPr/>
          <p:nvPr/>
        </p:nvSpPr>
        <p:spPr>
          <a:xfrm>
            <a:off x="2030983" y="4313265"/>
            <a:ext cx="4443636" cy="1360573"/>
          </a:xfrm>
          <a:prstGeom prst="rect">
            <a:avLst/>
          </a:prstGeom>
          <a:solidFill>
            <a:srgbClr val="FF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4">
            <a:extLst>
              <a:ext uri="{FF2B5EF4-FFF2-40B4-BE49-F238E27FC236}">
                <a16:creationId xmlns:a16="http://schemas.microsoft.com/office/drawing/2014/main" id="{75A5F870-2DB5-4008-8234-2C584D7BDBB2}"/>
              </a:ext>
            </a:extLst>
          </p:cNvPr>
          <p:cNvCxnSpPr>
            <a:cxnSpLocks/>
          </p:cNvCxnSpPr>
          <p:nvPr/>
        </p:nvCxnSpPr>
        <p:spPr>
          <a:xfrm flipH="1">
            <a:off x="5725715" y="4919677"/>
            <a:ext cx="566737" cy="0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5">
            <a:extLst>
              <a:ext uri="{FF2B5EF4-FFF2-40B4-BE49-F238E27FC236}">
                <a16:creationId xmlns:a16="http://schemas.microsoft.com/office/drawing/2014/main" id="{D382C96A-918D-49CC-982A-E6FAA8E4CC15}"/>
              </a:ext>
            </a:extLst>
          </p:cNvPr>
          <p:cNvSpPr/>
          <p:nvPr/>
        </p:nvSpPr>
        <p:spPr>
          <a:xfrm>
            <a:off x="6292452" y="4596512"/>
            <a:ext cx="2851548" cy="646331"/>
          </a:xfrm>
          <a:prstGeom prst="rect">
            <a:avLst/>
          </a:prstGeom>
          <a:solidFill>
            <a:srgbClr val="FFFF00">
              <a:alpha val="55000"/>
            </a:srgbClr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uk-UA" altLang="ru-RU" b="1" dirty="0">
                <a:latin typeface="Stolzl" panose="00000500000000000000" pitchFamily="50" charset="-52"/>
              </a:rPr>
              <a:t>Виконуємо команди в терміналі</a:t>
            </a:r>
            <a:endParaRPr lang="uk-UA" altLang="ru-RU" dirty="0">
              <a:latin typeface="Stolzl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629574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23D1C4-D0A6-47D5-B3B9-4F6ABF97D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z="4000" dirty="0"/>
              <a:t>Завдання №1</a:t>
            </a:r>
            <a:endParaRPr lang="ru-RU" sz="4000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3EBFD3D7-6B23-4893-BD51-513E8B460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600" dirty="0">
                <a:solidFill>
                  <a:srgbClr val="0070C0"/>
                </a:solidFill>
              </a:rPr>
              <a:t>git </a:t>
            </a:r>
            <a:r>
              <a:rPr lang="en-US" sz="2600" dirty="0" err="1">
                <a:solidFill>
                  <a:srgbClr val="0070C0"/>
                </a:solidFill>
              </a:rPr>
              <a:t>init</a:t>
            </a:r>
            <a:endParaRPr lang="en-US" sz="2600" dirty="0">
              <a:solidFill>
                <a:srgbClr val="0070C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600" dirty="0">
                <a:solidFill>
                  <a:srgbClr val="7030A0"/>
                </a:solidFill>
              </a:rPr>
              <a:t>git add </a:t>
            </a:r>
            <a:r>
              <a:rPr lang="uk-UA" sz="2600" dirty="0">
                <a:solidFill>
                  <a:srgbClr val="7030A0"/>
                </a:solidFill>
              </a:rPr>
              <a:t>.</a:t>
            </a:r>
            <a:endParaRPr lang="en-US" sz="2600" dirty="0">
              <a:solidFill>
                <a:srgbClr val="7030A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600" dirty="0">
                <a:solidFill>
                  <a:srgbClr val="00B050"/>
                </a:solidFill>
              </a:rPr>
              <a:t>git commit -m "first commit"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600" dirty="0">
                <a:solidFill>
                  <a:schemeClr val="accent2"/>
                </a:solidFill>
              </a:rPr>
              <a:t>git branch -M main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600" dirty="0">
                <a:solidFill>
                  <a:srgbClr val="002060"/>
                </a:solidFill>
              </a:rPr>
              <a:t>git remote add origin https://github.com/SerhiiHavryliuk/lego-shop.git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600" dirty="0">
                <a:solidFill>
                  <a:srgbClr val="C00000"/>
                </a:solidFill>
              </a:rPr>
              <a:t>git push -u origin main</a:t>
            </a:r>
            <a:endParaRPr lang="ru-RU" sz="2600" dirty="0">
              <a:solidFill>
                <a:srgbClr val="C00000"/>
              </a:solidFill>
            </a:endParaRPr>
          </a:p>
        </p:txBody>
      </p:sp>
      <p:cxnSp>
        <p:nvCxnSpPr>
          <p:cNvPr id="10" name="Прямая со стрелкой 14">
            <a:extLst>
              <a:ext uri="{FF2B5EF4-FFF2-40B4-BE49-F238E27FC236}">
                <a16:creationId xmlns:a16="http://schemas.microsoft.com/office/drawing/2014/main" id="{0BF5334D-07CB-48AF-8097-C46609FF11CC}"/>
              </a:ext>
            </a:extLst>
          </p:cNvPr>
          <p:cNvCxnSpPr>
            <a:cxnSpLocks/>
          </p:cNvCxnSpPr>
          <p:nvPr/>
        </p:nvCxnSpPr>
        <p:spPr>
          <a:xfrm flipH="1">
            <a:off x="2133599" y="2062686"/>
            <a:ext cx="566737" cy="0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15">
            <a:extLst>
              <a:ext uri="{FF2B5EF4-FFF2-40B4-BE49-F238E27FC236}">
                <a16:creationId xmlns:a16="http://schemas.microsoft.com/office/drawing/2014/main" id="{2424B3F0-A2AE-456F-B4E4-89B406DF2C03}"/>
              </a:ext>
            </a:extLst>
          </p:cNvPr>
          <p:cNvSpPr/>
          <p:nvPr/>
        </p:nvSpPr>
        <p:spPr>
          <a:xfrm>
            <a:off x="2705100" y="1825625"/>
            <a:ext cx="4537913" cy="369332"/>
          </a:xfrm>
          <a:prstGeom prst="rect">
            <a:avLst/>
          </a:prstGeom>
          <a:solidFill>
            <a:srgbClr val="FFFF00">
              <a:alpha val="55000"/>
            </a:srgbClr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uk-UA" altLang="ru-RU" b="1" dirty="0">
                <a:latin typeface="Stolzl" panose="00000500000000000000" pitchFamily="50" charset="-52"/>
              </a:rPr>
              <a:t>Додаємо </a:t>
            </a:r>
            <a:r>
              <a:rPr lang="en-US" altLang="ru-RU" b="1" dirty="0">
                <a:latin typeface="Stolzl" panose="00000500000000000000" pitchFamily="50" charset="-52"/>
              </a:rPr>
              <a:t>git </a:t>
            </a:r>
            <a:r>
              <a:rPr lang="uk-UA" altLang="ru-RU" b="1" dirty="0">
                <a:latin typeface="Stolzl" panose="00000500000000000000" pitchFamily="50" charset="-52"/>
              </a:rPr>
              <a:t>до нашого проекту</a:t>
            </a:r>
            <a:endParaRPr lang="uk-UA" altLang="ru-RU" dirty="0">
              <a:latin typeface="Stolzl" panose="00000500000000000000" pitchFamily="50" charset="-52"/>
            </a:endParaRPr>
          </a:p>
        </p:txBody>
      </p:sp>
      <p:cxnSp>
        <p:nvCxnSpPr>
          <p:cNvPr id="13" name="Прямая со стрелкой 14">
            <a:extLst>
              <a:ext uri="{FF2B5EF4-FFF2-40B4-BE49-F238E27FC236}">
                <a16:creationId xmlns:a16="http://schemas.microsoft.com/office/drawing/2014/main" id="{235B43B8-3B84-4367-A657-8E74C8D3561C}"/>
              </a:ext>
            </a:extLst>
          </p:cNvPr>
          <p:cNvCxnSpPr>
            <a:cxnSpLocks/>
          </p:cNvCxnSpPr>
          <p:nvPr/>
        </p:nvCxnSpPr>
        <p:spPr>
          <a:xfrm flipH="1">
            <a:off x="2133600" y="2586004"/>
            <a:ext cx="566737" cy="0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5">
            <a:extLst>
              <a:ext uri="{FF2B5EF4-FFF2-40B4-BE49-F238E27FC236}">
                <a16:creationId xmlns:a16="http://schemas.microsoft.com/office/drawing/2014/main" id="{00CBA743-3AFC-48C6-AABE-94D9D0B99ED2}"/>
              </a:ext>
            </a:extLst>
          </p:cNvPr>
          <p:cNvSpPr/>
          <p:nvPr/>
        </p:nvSpPr>
        <p:spPr>
          <a:xfrm>
            <a:off x="2705100" y="2234263"/>
            <a:ext cx="4537913" cy="646331"/>
          </a:xfrm>
          <a:prstGeom prst="rect">
            <a:avLst/>
          </a:prstGeom>
          <a:solidFill>
            <a:srgbClr val="FFFF00">
              <a:alpha val="55000"/>
            </a:srgbClr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uk-UA" altLang="ru-RU" b="1" dirty="0">
                <a:latin typeface="Stolzl" panose="00000500000000000000" pitchFamily="50" charset="-52"/>
              </a:rPr>
              <a:t>Додаємо всі файли для завантаження в </a:t>
            </a:r>
            <a:r>
              <a:rPr lang="en-US" altLang="ru-RU" b="1" dirty="0">
                <a:latin typeface="Stolzl" panose="00000500000000000000" pitchFamily="50" charset="-52"/>
              </a:rPr>
              <a:t>GitHub</a:t>
            </a:r>
            <a:endParaRPr lang="uk-UA" altLang="ru-RU" dirty="0">
              <a:latin typeface="Stolzl" panose="00000500000000000000" pitchFamily="50" charset="-52"/>
            </a:endParaRPr>
          </a:p>
        </p:txBody>
      </p:sp>
      <p:sp>
        <p:nvSpPr>
          <p:cNvPr id="15" name="Прямоугольник 15">
            <a:extLst>
              <a:ext uri="{FF2B5EF4-FFF2-40B4-BE49-F238E27FC236}">
                <a16:creationId xmlns:a16="http://schemas.microsoft.com/office/drawing/2014/main" id="{EEBCE07B-C3CA-4C2F-99AB-3FB36EC5ADDE}"/>
              </a:ext>
            </a:extLst>
          </p:cNvPr>
          <p:cNvSpPr/>
          <p:nvPr/>
        </p:nvSpPr>
        <p:spPr>
          <a:xfrm>
            <a:off x="6394781" y="2947269"/>
            <a:ext cx="2756738" cy="646331"/>
          </a:xfrm>
          <a:prstGeom prst="rect">
            <a:avLst/>
          </a:prstGeom>
          <a:solidFill>
            <a:srgbClr val="FFFF00">
              <a:alpha val="55000"/>
            </a:srgbClr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uk-UA" altLang="ru-RU" b="1" dirty="0">
                <a:latin typeface="Stolzl" panose="00000500000000000000" pitchFamily="50" charset="-52"/>
              </a:rPr>
              <a:t>Даємо назву нашій першій версії сайту</a:t>
            </a:r>
            <a:endParaRPr lang="uk-UA" altLang="ru-RU" dirty="0">
              <a:latin typeface="Stolzl" panose="00000500000000000000" pitchFamily="50" charset="-52"/>
            </a:endParaRPr>
          </a:p>
        </p:txBody>
      </p:sp>
      <p:cxnSp>
        <p:nvCxnSpPr>
          <p:cNvPr id="16" name="Прямая со стрелкой 14">
            <a:extLst>
              <a:ext uri="{FF2B5EF4-FFF2-40B4-BE49-F238E27FC236}">
                <a16:creationId xmlns:a16="http://schemas.microsoft.com/office/drawing/2014/main" id="{4F7BB8E8-9035-4C74-B4C4-161FFA7F3BFD}"/>
              </a:ext>
            </a:extLst>
          </p:cNvPr>
          <p:cNvCxnSpPr>
            <a:cxnSpLocks/>
          </p:cNvCxnSpPr>
          <p:nvPr/>
        </p:nvCxnSpPr>
        <p:spPr>
          <a:xfrm flipH="1">
            <a:off x="5766131" y="3084946"/>
            <a:ext cx="628650" cy="0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5">
            <a:extLst>
              <a:ext uri="{FF2B5EF4-FFF2-40B4-BE49-F238E27FC236}">
                <a16:creationId xmlns:a16="http://schemas.microsoft.com/office/drawing/2014/main" id="{894E8C8E-B945-4993-B508-C94313142430}"/>
              </a:ext>
            </a:extLst>
          </p:cNvPr>
          <p:cNvSpPr/>
          <p:nvPr/>
        </p:nvSpPr>
        <p:spPr>
          <a:xfrm>
            <a:off x="2700336" y="4782371"/>
            <a:ext cx="6435639" cy="369332"/>
          </a:xfrm>
          <a:prstGeom prst="rect">
            <a:avLst/>
          </a:prstGeom>
          <a:solidFill>
            <a:srgbClr val="FFFF00">
              <a:alpha val="55000"/>
            </a:srgbClr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uk-UA" altLang="ru-RU" b="1" dirty="0">
                <a:latin typeface="Stolzl" panose="00000500000000000000" pitchFamily="50" charset="-52"/>
              </a:rPr>
              <a:t>Вказуємо куди потрібно завантажувати проект</a:t>
            </a:r>
            <a:endParaRPr lang="uk-UA" altLang="ru-RU" dirty="0">
              <a:latin typeface="Stolzl" panose="00000500000000000000" pitchFamily="50" charset="-52"/>
            </a:endParaRPr>
          </a:p>
        </p:txBody>
      </p:sp>
      <p:cxnSp>
        <p:nvCxnSpPr>
          <p:cNvPr id="18" name="Прямая со стрелкой 14">
            <a:extLst>
              <a:ext uri="{FF2B5EF4-FFF2-40B4-BE49-F238E27FC236}">
                <a16:creationId xmlns:a16="http://schemas.microsoft.com/office/drawing/2014/main" id="{5F3071FB-1401-4B36-BEB1-E6EE0EBC44F3}"/>
              </a:ext>
            </a:extLst>
          </p:cNvPr>
          <p:cNvCxnSpPr>
            <a:cxnSpLocks/>
          </p:cNvCxnSpPr>
          <p:nvPr/>
        </p:nvCxnSpPr>
        <p:spPr>
          <a:xfrm flipH="1" flipV="1">
            <a:off x="2190120" y="4954270"/>
            <a:ext cx="491794" cy="1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5">
            <a:extLst>
              <a:ext uri="{FF2B5EF4-FFF2-40B4-BE49-F238E27FC236}">
                <a16:creationId xmlns:a16="http://schemas.microsoft.com/office/drawing/2014/main" id="{6ADA100F-D308-45B7-9784-F5968CE684CB}"/>
              </a:ext>
            </a:extLst>
          </p:cNvPr>
          <p:cNvSpPr/>
          <p:nvPr/>
        </p:nvSpPr>
        <p:spPr>
          <a:xfrm>
            <a:off x="5114926" y="5310711"/>
            <a:ext cx="2128088" cy="369332"/>
          </a:xfrm>
          <a:prstGeom prst="rect">
            <a:avLst/>
          </a:prstGeom>
          <a:solidFill>
            <a:srgbClr val="FFFF00">
              <a:alpha val="55000"/>
            </a:srgbClr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uk-UA" altLang="ru-RU" b="1" dirty="0">
                <a:latin typeface="Stolzl" panose="00000500000000000000" pitchFamily="50" charset="-52"/>
              </a:rPr>
              <a:t>Завантаження </a:t>
            </a:r>
            <a:endParaRPr lang="uk-UA" altLang="ru-RU" dirty="0">
              <a:latin typeface="Stolzl" panose="00000500000000000000" pitchFamily="50" charset="-52"/>
            </a:endParaRPr>
          </a:p>
        </p:txBody>
      </p:sp>
      <p:cxnSp>
        <p:nvCxnSpPr>
          <p:cNvPr id="20" name="Прямая со стрелкой 14">
            <a:extLst>
              <a:ext uri="{FF2B5EF4-FFF2-40B4-BE49-F238E27FC236}">
                <a16:creationId xmlns:a16="http://schemas.microsoft.com/office/drawing/2014/main" id="{81E6859E-1CDF-43BA-8D1A-A0C0AFA95C57}"/>
              </a:ext>
            </a:extLst>
          </p:cNvPr>
          <p:cNvCxnSpPr>
            <a:cxnSpLocks/>
          </p:cNvCxnSpPr>
          <p:nvPr/>
        </p:nvCxnSpPr>
        <p:spPr>
          <a:xfrm flipH="1" flipV="1">
            <a:off x="4581526" y="5487108"/>
            <a:ext cx="533399" cy="2641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Прямоугольник 15">
            <a:extLst>
              <a:ext uri="{FF2B5EF4-FFF2-40B4-BE49-F238E27FC236}">
                <a16:creationId xmlns:a16="http://schemas.microsoft.com/office/drawing/2014/main" id="{54308C43-7A84-4110-86D0-99CE7350B6AB}"/>
              </a:ext>
            </a:extLst>
          </p:cNvPr>
          <p:cNvSpPr/>
          <p:nvPr/>
        </p:nvSpPr>
        <p:spPr>
          <a:xfrm>
            <a:off x="4690556" y="3696353"/>
            <a:ext cx="4445419" cy="646331"/>
          </a:xfrm>
          <a:prstGeom prst="rect">
            <a:avLst/>
          </a:prstGeom>
          <a:solidFill>
            <a:srgbClr val="FFFF00">
              <a:alpha val="55000"/>
            </a:srgbClr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uk-UA" altLang="ru-RU" b="1" dirty="0">
                <a:latin typeface="Stolzl" panose="00000500000000000000" pitchFamily="50" charset="-52"/>
              </a:rPr>
              <a:t>Вказуємо в яку гілку будемо робити зміни</a:t>
            </a:r>
            <a:endParaRPr lang="uk-UA" altLang="ru-RU" dirty="0">
              <a:latin typeface="Stolzl" panose="00000500000000000000" pitchFamily="50" charset="-52"/>
            </a:endParaRPr>
          </a:p>
        </p:txBody>
      </p:sp>
      <p:cxnSp>
        <p:nvCxnSpPr>
          <p:cNvPr id="22" name="Прямая со стрелкой 14">
            <a:extLst>
              <a:ext uri="{FF2B5EF4-FFF2-40B4-BE49-F238E27FC236}">
                <a16:creationId xmlns:a16="http://schemas.microsoft.com/office/drawing/2014/main" id="{44ED880F-C4A0-4291-9EED-C4F057E281BF}"/>
              </a:ext>
            </a:extLst>
          </p:cNvPr>
          <p:cNvCxnSpPr>
            <a:cxnSpLocks/>
          </p:cNvCxnSpPr>
          <p:nvPr/>
        </p:nvCxnSpPr>
        <p:spPr>
          <a:xfrm flipH="1" flipV="1">
            <a:off x="4061906" y="3656573"/>
            <a:ext cx="628650" cy="230482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795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23D1C4-D0A6-47D5-B3B9-4F6ABF97D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z="4000" dirty="0"/>
              <a:t>Завдання №1</a:t>
            </a:r>
            <a:endParaRPr lang="ru-RU" sz="4000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3EBFD3D7-6B23-4893-BD51-513E8B460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uk-UA" sz="2000" dirty="0"/>
              <a:t>Після того як ви ввели останню команду завантаження на репозиторій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- git push -u origin main</a:t>
            </a:r>
            <a:r>
              <a:rPr lang="en-US" sz="2000" dirty="0"/>
              <a:t>, </a:t>
            </a:r>
            <a:r>
              <a:rPr lang="uk-UA" sz="2000" dirty="0"/>
              <a:t>потрібно у вікні що з'явилося </a:t>
            </a:r>
            <a:r>
              <a:rPr lang="uk-UA" sz="2000" dirty="0">
                <a:solidFill>
                  <a:srgbClr val="0070C0"/>
                </a:solidFill>
              </a:rPr>
              <a:t>вказати логін та пароль від </a:t>
            </a:r>
            <a:r>
              <a:rPr lang="en-US" sz="2000" dirty="0">
                <a:solidFill>
                  <a:srgbClr val="0070C0"/>
                </a:solidFill>
              </a:rPr>
              <a:t>GitHub</a:t>
            </a:r>
            <a:r>
              <a:rPr lang="uk-UA" sz="2000" dirty="0">
                <a:solidFill>
                  <a:srgbClr val="0070C0"/>
                </a:solidFill>
              </a:rPr>
              <a:t>.</a:t>
            </a:r>
            <a:endParaRPr lang="ru-RU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848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23D1C4-D0A6-47D5-B3B9-4F6ABF97D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z="4000" dirty="0"/>
              <a:t>Завдання №1</a:t>
            </a:r>
            <a:endParaRPr lang="ru-RU" sz="4000" dirty="0"/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FE51C1BB-475E-49E9-BABB-E47382305F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1" y="1423918"/>
            <a:ext cx="6419850" cy="4963287"/>
          </a:xfrm>
        </p:spPr>
      </p:pic>
      <p:cxnSp>
        <p:nvCxnSpPr>
          <p:cNvPr id="20" name="Прямая со стрелкой 14">
            <a:extLst>
              <a:ext uri="{FF2B5EF4-FFF2-40B4-BE49-F238E27FC236}">
                <a16:creationId xmlns:a16="http://schemas.microsoft.com/office/drawing/2014/main" id="{81E6859E-1CDF-43BA-8D1A-A0C0AFA95C57}"/>
              </a:ext>
            </a:extLst>
          </p:cNvPr>
          <p:cNvCxnSpPr>
            <a:cxnSpLocks/>
          </p:cNvCxnSpPr>
          <p:nvPr/>
        </p:nvCxnSpPr>
        <p:spPr>
          <a:xfrm flipH="1" flipV="1">
            <a:off x="3524251" y="2886783"/>
            <a:ext cx="533399" cy="2641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14">
            <a:extLst>
              <a:ext uri="{FF2B5EF4-FFF2-40B4-BE49-F238E27FC236}">
                <a16:creationId xmlns:a16="http://schemas.microsoft.com/office/drawing/2014/main" id="{E19955AA-1C1A-4C3A-A692-2BACD08D99C9}"/>
              </a:ext>
            </a:extLst>
          </p:cNvPr>
          <p:cNvCxnSpPr>
            <a:cxnSpLocks/>
          </p:cNvCxnSpPr>
          <p:nvPr/>
        </p:nvCxnSpPr>
        <p:spPr>
          <a:xfrm flipH="1" flipV="1">
            <a:off x="3524251" y="3115383"/>
            <a:ext cx="533399" cy="2641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515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23D1C4-D0A6-47D5-B3B9-4F6ABF97D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z="4000" dirty="0"/>
              <a:t>Завдання №1</a:t>
            </a:r>
            <a:endParaRPr lang="ru-RU" sz="4000" dirty="0"/>
          </a:p>
        </p:txBody>
      </p:sp>
      <p:pic>
        <p:nvPicPr>
          <p:cNvPr id="10" name="Місце для вмісту 9">
            <a:extLst>
              <a:ext uri="{FF2B5EF4-FFF2-40B4-BE49-F238E27FC236}">
                <a16:creationId xmlns:a16="http://schemas.microsoft.com/office/drawing/2014/main" id="{09C463D5-3444-4A0D-9949-C45B26548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665" y="1809750"/>
            <a:ext cx="6502670" cy="4351338"/>
          </a:xfrm>
        </p:spPr>
      </p:pic>
      <p:cxnSp>
        <p:nvCxnSpPr>
          <p:cNvPr id="12" name="Прямая со стрелкой 14">
            <a:extLst>
              <a:ext uri="{FF2B5EF4-FFF2-40B4-BE49-F238E27FC236}">
                <a16:creationId xmlns:a16="http://schemas.microsoft.com/office/drawing/2014/main" id="{A77F4B0B-FA03-4F7F-B6F3-0306175B97D5}"/>
              </a:ext>
            </a:extLst>
          </p:cNvPr>
          <p:cNvCxnSpPr>
            <a:cxnSpLocks/>
          </p:cNvCxnSpPr>
          <p:nvPr/>
        </p:nvCxnSpPr>
        <p:spPr>
          <a:xfrm>
            <a:off x="3886200" y="3947318"/>
            <a:ext cx="600077" cy="1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5">
            <a:extLst>
              <a:ext uri="{FF2B5EF4-FFF2-40B4-BE49-F238E27FC236}">
                <a16:creationId xmlns:a16="http://schemas.microsoft.com/office/drawing/2014/main" id="{A777383C-A48A-42F9-A26A-DDCF22277DD0}"/>
              </a:ext>
            </a:extLst>
          </p:cNvPr>
          <p:cNvSpPr/>
          <p:nvPr/>
        </p:nvSpPr>
        <p:spPr>
          <a:xfrm>
            <a:off x="5663802" y="2119202"/>
            <a:ext cx="2851548" cy="646331"/>
          </a:xfrm>
          <a:prstGeom prst="rect">
            <a:avLst/>
          </a:prstGeom>
          <a:solidFill>
            <a:srgbClr val="FFFF00">
              <a:alpha val="55000"/>
            </a:srgbClr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uk-UA" altLang="ru-RU" b="1" dirty="0">
                <a:latin typeface="Stolzl" panose="00000500000000000000" pitchFamily="50" charset="-52"/>
              </a:rPr>
              <a:t>Зв'язуємо проект з аккаунтом на </a:t>
            </a:r>
            <a:r>
              <a:rPr lang="en-US" altLang="ru-RU" b="1" dirty="0" err="1">
                <a:latin typeface="Stolzl" panose="00000500000000000000" pitchFamily="50" charset="-52"/>
              </a:rPr>
              <a:t>github</a:t>
            </a:r>
            <a:endParaRPr lang="uk-UA" altLang="ru-RU" dirty="0">
              <a:latin typeface="Stolzl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66113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97ED63-04CE-4431-8F31-BCA883057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3600" dirty="0"/>
              <a:t>Публікація сайту в інтернеті. Спосіб 1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693E4A-BB93-40AF-9540-7F49D581E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just">
              <a:buNone/>
            </a:pPr>
            <a:r>
              <a:rPr lang="uk-UA" altLang="ru-RU" sz="2400" b="1" dirty="0"/>
              <a:t>Для публікації сайту в інтернеті ми будемо використовувати:</a:t>
            </a:r>
            <a:endParaRPr lang="uk-UA" altLang="ru-RU" sz="2400" i="1" dirty="0">
              <a:latin typeface="Stolzl" panose="00000500000000000000" pitchFamily="50" charset="-52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1A599A-ACAC-41E4-B16D-10889F16EC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8" t="20175" r="8594" b="23392"/>
          <a:stretch/>
        </p:blipFill>
        <p:spPr>
          <a:xfrm>
            <a:off x="809625" y="3102299"/>
            <a:ext cx="3080080" cy="15049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0059737-BF1A-46A5-8569-49094B18E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190" y="3198378"/>
            <a:ext cx="3613185" cy="131279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2A91B16-CD1A-40C6-997D-60843832185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6" t="15212" r="21300" b="18242"/>
          <a:stretch/>
        </p:blipFill>
        <p:spPr>
          <a:xfrm>
            <a:off x="2628900" y="5042949"/>
            <a:ext cx="3467100" cy="131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56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23D1C4-D0A6-47D5-B3B9-4F6ABF97D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z="4000" dirty="0"/>
              <a:t>Завдання №1</a:t>
            </a:r>
            <a:endParaRPr lang="ru-RU" sz="4000" dirty="0"/>
          </a:p>
        </p:txBody>
      </p:sp>
      <p:pic>
        <p:nvPicPr>
          <p:cNvPr id="9" name="Місце для вмісту 8">
            <a:extLst>
              <a:ext uri="{FF2B5EF4-FFF2-40B4-BE49-F238E27FC236}">
                <a16:creationId xmlns:a16="http://schemas.microsoft.com/office/drawing/2014/main" id="{DD27CF65-915B-4C27-A4BA-C78096B36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9433" y="1825625"/>
            <a:ext cx="3685133" cy="4351338"/>
          </a:xfrm>
        </p:spPr>
      </p:pic>
    </p:spTree>
    <p:extLst>
      <p:ext uri="{BB962C8B-B14F-4D97-AF65-F5344CB8AC3E}">
        <p14:creationId xmlns:p14="http://schemas.microsoft.com/office/powerpoint/2010/main" val="1043629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23D1C4-D0A6-47D5-B3B9-4F6ABF97D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z="4000" dirty="0"/>
              <a:t>Завдання №1</a:t>
            </a:r>
            <a:endParaRPr lang="ru-RU" sz="4000" dirty="0"/>
          </a:p>
        </p:txBody>
      </p:sp>
      <p:pic>
        <p:nvPicPr>
          <p:cNvPr id="10" name="Місце для вмісту 9">
            <a:extLst>
              <a:ext uri="{FF2B5EF4-FFF2-40B4-BE49-F238E27FC236}">
                <a16:creationId xmlns:a16="http://schemas.microsoft.com/office/drawing/2014/main" id="{1E46E1EE-76DC-4DCD-A90E-55463C508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753309"/>
            <a:ext cx="7886700" cy="2495969"/>
          </a:xfrm>
        </p:spPr>
      </p:pic>
      <p:cxnSp>
        <p:nvCxnSpPr>
          <p:cNvPr id="13" name="Прямая со стрелкой 14">
            <a:extLst>
              <a:ext uri="{FF2B5EF4-FFF2-40B4-BE49-F238E27FC236}">
                <a16:creationId xmlns:a16="http://schemas.microsoft.com/office/drawing/2014/main" id="{A8F8DCD6-8491-4C05-8713-2547100F2C5A}"/>
              </a:ext>
            </a:extLst>
          </p:cNvPr>
          <p:cNvCxnSpPr>
            <a:cxnSpLocks/>
          </p:cNvCxnSpPr>
          <p:nvPr/>
        </p:nvCxnSpPr>
        <p:spPr>
          <a:xfrm>
            <a:off x="4324349" y="3829758"/>
            <a:ext cx="495301" cy="1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695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1E9BFB-4753-40CB-AE54-07CD402F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z="4000" dirty="0"/>
              <a:t>Завдання №1</a:t>
            </a:r>
            <a:endParaRPr lang="ru-RU" sz="4000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FF9EC6F8-C21C-4458-BEFB-7EE6FDC09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uk-UA" dirty="0"/>
              <a:t>Зареєструватися на </a:t>
            </a:r>
            <a:r>
              <a:rPr lang="en-US" dirty="0" err="1">
                <a:solidFill>
                  <a:srgbClr val="0070C0"/>
                </a:solidFill>
              </a:rPr>
              <a:t>Vercel</a:t>
            </a:r>
            <a:r>
              <a:rPr lang="en-US" dirty="0"/>
              <a:t> </a:t>
            </a:r>
            <a:r>
              <a:rPr lang="uk-UA" dirty="0"/>
              <a:t>та виконати </a:t>
            </a:r>
            <a:r>
              <a:rPr lang="en-US" dirty="0"/>
              <a:t>deploy </a:t>
            </a:r>
            <a:r>
              <a:rPr lang="uk-UA" dirty="0"/>
              <a:t>проекту з власного репозиторію на </a:t>
            </a:r>
            <a:r>
              <a:rPr lang="en-US" dirty="0">
                <a:solidFill>
                  <a:srgbClr val="FF0000"/>
                </a:solidFill>
              </a:rPr>
              <a:t>GitHub</a:t>
            </a:r>
            <a:r>
              <a:rPr lang="en-US" dirty="0"/>
              <a:t>. 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55BADF-AE6A-4E69-903B-0DCCF4BF5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56" y="3087862"/>
            <a:ext cx="7558088" cy="3770138"/>
          </a:xfrm>
          <a:prstGeom prst="rect">
            <a:avLst/>
          </a:prstGeom>
        </p:spPr>
      </p:pic>
      <p:cxnSp>
        <p:nvCxnSpPr>
          <p:cNvPr id="6" name="Прямая со стрелкой 14">
            <a:extLst>
              <a:ext uri="{FF2B5EF4-FFF2-40B4-BE49-F238E27FC236}">
                <a16:creationId xmlns:a16="http://schemas.microsoft.com/office/drawing/2014/main" id="{E14D2B60-AE5B-43E1-9FF4-5687F09896DE}"/>
              </a:ext>
            </a:extLst>
          </p:cNvPr>
          <p:cNvCxnSpPr>
            <a:cxnSpLocks/>
          </p:cNvCxnSpPr>
          <p:nvPr/>
        </p:nvCxnSpPr>
        <p:spPr>
          <a:xfrm>
            <a:off x="2752724" y="5210883"/>
            <a:ext cx="495301" cy="1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054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949F1F-7F0B-492C-8A30-B549B89D4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z="4000" dirty="0"/>
              <a:t>Завдання №1</a:t>
            </a:r>
            <a:endParaRPr lang="ru-RU" sz="4000" dirty="0"/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273D16FA-6F60-46C5-B83A-C73EB3A3F3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207" y="1825625"/>
            <a:ext cx="6857585" cy="4351338"/>
          </a:xfrm>
        </p:spPr>
      </p:pic>
      <p:cxnSp>
        <p:nvCxnSpPr>
          <p:cNvPr id="6" name="Прямая со стрелкой 14">
            <a:extLst>
              <a:ext uri="{FF2B5EF4-FFF2-40B4-BE49-F238E27FC236}">
                <a16:creationId xmlns:a16="http://schemas.microsoft.com/office/drawing/2014/main" id="{71A406E4-17D3-4304-A2D4-DD11CA4BE5DF}"/>
              </a:ext>
            </a:extLst>
          </p:cNvPr>
          <p:cNvCxnSpPr>
            <a:cxnSpLocks/>
          </p:cNvCxnSpPr>
          <p:nvPr/>
        </p:nvCxnSpPr>
        <p:spPr>
          <a:xfrm flipH="1">
            <a:off x="7620000" y="3086809"/>
            <a:ext cx="552450" cy="0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757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949F1F-7F0B-492C-8A30-B549B89D4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z="4000" dirty="0"/>
              <a:t>Завдання №1</a:t>
            </a:r>
            <a:endParaRPr lang="ru-RU" sz="4000" dirty="0"/>
          </a:p>
        </p:txBody>
      </p:sp>
      <p:pic>
        <p:nvPicPr>
          <p:cNvPr id="10" name="Місце для вмісту 9">
            <a:extLst>
              <a:ext uri="{FF2B5EF4-FFF2-40B4-BE49-F238E27FC236}">
                <a16:creationId xmlns:a16="http://schemas.microsoft.com/office/drawing/2014/main" id="{36703E88-4AD5-47C2-B0F8-E6F4D9757F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154" y="1690689"/>
            <a:ext cx="3983096" cy="4994190"/>
          </a:xfrm>
        </p:spPr>
      </p:pic>
      <p:cxnSp>
        <p:nvCxnSpPr>
          <p:cNvPr id="11" name="Прямая со стрелкой 14">
            <a:extLst>
              <a:ext uri="{FF2B5EF4-FFF2-40B4-BE49-F238E27FC236}">
                <a16:creationId xmlns:a16="http://schemas.microsoft.com/office/drawing/2014/main" id="{E1ECAB01-871D-47EA-9E8D-0968BA16E44A}"/>
              </a:ext>
            </a:extLst>
          </p:cNvPr>
          <p:cNvCxnSpPr>
            <a:cxnSpLocks/>
          </p:cNvCxnSpPr>
          <p:nvPr/>
        </p:nvCxnSpPr>
        <p:spPr>
          <a:xfrm flipH="1">
            <a:off x="5638800" y="3610684"/>
            <a:ext cx="552450" cy="0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199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1B7316-BBBD-47BF-804A-77D6F1B28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uk-UA" sz="40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Завдання №1</a:t>
            </a:r>
            <a:endParaRPr lang="ru-RU" dirty="0"/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601BCA74-5C68-4827-BEAC-E0F84CB14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2844" y="1825625"/>
            <a:ext cx="6678312" cy="4351338"/>
          </a:xfrm>
        </p:spPr>
      </p:pic>
      <p:cxnSp>
        <p:nvCxnSpPr>
          <p:cNvPr id="6" name="Прямая со стрелкой 14">
            <a:extLst>
              <a:ext uri="{FF2B5EF4-FFF2-40B4-BE49-F238E27FC236}">
                <a16:creationId xmlns:a16="http://schemas.microsoft.com/office/drawing/2014/main" id="{8ECB7CB0-9F47-451F-8643-C08A30DEAEE9}"/>
              </a:ext>
            </a:extLst>
          </p:cNvPr>
          <p:cNvCxnSpPr>
            <a:cxnSpLocks/>
          </p:cNvCxnSpPr>
          <p:nvPr/>
        </p:nvCxnSpPr>
        <p:spPr>
          <a:xfrm flipH="1">
            <a:off x="6362700" y="4077409"/>
            <a:ext cx="552450" cy="0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167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301433-0F2C-4949-8C49-DC96FF09A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uk-UA" sz="40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Завдання №1</a:t>
            </a:r>
            <a:endParaRPr lang="ru-RU" dirty="0"/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7E96EA20-923F-4A6B-8900-38C6B21AE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3482" y="1987550"/>
            <a:ext cx="5337036" cy="4351338"/>
          </a:xfrm>
        </p:spPr>
      </p:pic>
      <p:cxnSp>
        <p:nvCxnSpPr>
          <p:cNvPr id="6" name="Прямая со стрелкой 14">
            <a:extLst>
              <a:ext uri="{FF2B5EF4-FFF2-40B4-BE49-F238E27FC236}">
                <a16:creationId xmlns:a16="http://schemas.microsoft.com/office/drawing/2014/main" id="{CDBA3B8D-B36B-4DB1-92D1-FC01230563DB}"/>
              </a:ext>
            </a:extLst>
          </p:cNvPr>
          <p:cNvCxnSpPr>
            <a:cxnSpLocks/>
          </p:cNvCxnSpPr>
          <p:nvPr/>
        </p:nvCxnSpPr>
        <p:spPr>
          <a:xfrm flipH="1">
            <a:off x="6964293" y="6068134"/>
            <a:ext cx="552450" cy="0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016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434764-8DAF-48AE-A68F-264018667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uk-UA" sz="40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Завдання №1</a:t>
            </a:r>
            <a:endParaRPr lang="ru-RU" dirty="0"/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3D13D234-A72A-4560-9EE6-DD36374F2D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8100" y="1825625"/>
            <a:ext cx="4867799" cy="4351338"/>
          </a:xfrm>
        </p:spPr>
      </p:pic>
      <p:cxnSp>
        <p:nvCxnSpPr>
          <p:cNvPr id="6" name="Прямая со стрелкой 14">
            <a:extLst>
              <a:ext uri="{FF2B5EF4-FFF2-40B4-BE49-F238E27FC236}">
                <a16:creationId xmlns:a16="http://schemas.microsoft.com/office/drawing/2014/main" id="{94296703-54D9-4DDB-9FE8-C9EC34A3BF74}"/>
              </a:ext>
            </a:extLst>
          </p:cNvPr>
          <p:cNvCxnSpPr>
            <a:cxnSpLocks/>
          </p:cNvCxnSpPr>
          <p:nvPr/>
        </p:nvCxnSpPr>
        <p:spPr>
          <a:xfrm flipH="1">
            <a:off x="6729674" y="3277309"/>
            <a:ext cx="552450" cy="0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14">
            <a:extLst>
              <a:ext uri="{FF2B5EF4-FFF2-40B4-BE49-F238E27FC236}">
                <a16:creationId xmlns:a16="http://schemas.microsoft.com/office/drawing/2014/main" id="{D01A3C77-9375-4601-A27C-F0BB08CB6497}"/>
              </a:ext>
            </a:extLst>
          </p:cNvPr>
          <p:cNvCxnSpPr>
            <a:cxnSpLocks/>
          </p:cNvCxnSpPr>
          <p:nvPr/>
        </p:nvCxnSpPr>
        <p:spPr>
          <a:xfrm flipH="1">
            <a:off x="6731192" y="5849059"/>
            <a:ext cx="552450" cy="0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625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42BED-210C-43E8-ACDE-2993C3939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uk-UA" sz="40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Завдання №1</a:t>
            </a:r>
            <a:endParaRPr lang="ru-RU" dirty="0"/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AC323275-8357-4454-B742-DE3BEDF0C3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18994"/>
            <a:ext cx="7886700" cy="3964599"/>
          </a:xfrm>
        </p:spPr>
      </p:pic>
      <p:cxnSp>
        <p:nvCxnSpPr>
          <p:cNvPr id="6" name="Прямая со стрелкой 14">
            <a:extLst>
              <a:ext uri="{FF2B5EF4-FFF2-40B4-BE49-F238E27FC236}">
                <a16:creationId xmlns:a16="http://schemas.microsoft.com/office/drawing/2014/main" id="{2767248C-1DFD-465A-8EF6-87EB2D23C9C3}"/>
              </a:ext>
            </a:extLst>
          </p:cNvPr>
          <p:cNvCxnSpPr>
            <a:cxnSpLocks/>
          </p:cNvCxnSpPr>
          <p:nvPr/>
        </p:nvCxnSpPr>
        <p:spPr>
          <a:xfrm flipV="1">
            <a:off x="5125968" y="5410909"/>
            <a:ext cx="0" cy="485066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8934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869C65-711D-4115-BF97-736BC8EF7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z="4000" dirty="0"/>
              <a:t>Завдання №6</a:t>
            </a:r>
            <a:br>
              <a:rPr lang="en-US" sz="4000" dirty="0"/>
            </a:br>
            <a:r>
              <a:rPr lang="uk-UA" sz="4000" dirty="0"/>
              <a:t>Результат</a:t>
            </a:r>
            <a:endParaRPr lang="ru-RU" sz="4000" dirty="0"/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60EE34EB-1EA1-42F6-AE63-642D3D9FB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87385"/>
            <a:ext cx="7886700" cy="4027818"/>
          </a:xfrm>
        </p:spPr>
      </p:pic>
    </p:spTree>
    <p:extLst>
      <p:ext uri="{BB962C8B-B14F-4D97-AF65-F5344CB8AC3E}">
        <p14:creationId xmlns:p14="http://schemas.microsoft.com/office/powerpoint/2010/main" val="3110366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97ED63-04CE-4431-8F31-BCA883057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3600" dirty="0"/>
              <a:t>Що таке </a:t>
            </a:r>
            <a:r>
              <a:rPr lang="en-US" sz="3600" dirty="0"/>
              <a:t>Git?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693E4A-BB93-40AF-9540-7F49D581E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just">
              <a:buNone/>
            </a:pPr>
            <a:r>
              <a:rPr lang="ru-RU" altLang="ru-RU" sz="2400" b="1" dirty="0" err="1">
                <a:solidFill>
                  <a:srgbClr val="FF0000"/>
                </a:solidFill>
                <a:latin typeface="Stolzl" panose="00000500000000000000" pitchFamily="50" charset="-52"/>
              </a:rPr>
              <a:t>Git</a:t>
            </a:r>
            <a:r>
              <a:rPr lang="ru-RU" altLang="ru-RU" sz="2400" b="1" dirty="0">
                <a:solidFill>
                  <a:srgbClr val="FF0000"/>
                </a:solidFill>
                <a:latin typeface="Stolzl" panose="00000500000000000000" pitchFamily="50" charset="-52"/>
              </a:rPr>
              <a:t> </a:t>
            </a:r>
            <a:r>
              <a:rPr lang="uk-UA" altLang="ru-RU" sz="2400" dirty="0">
                <a:latin typeface="Stolzl" panose="00000500000000000000" pitchFamily="50" charset="-52"/>
              </a:rPr>
              <a:t>- це система контроля версій, розроблена </a:t>
            </a:r>
            <a:r>
              <a:rPr lang="uk-UA" altLang="ru-RU" sz="2400" dirty="0" err="1">
                <a:latin typeface="Stolzl" panose="00000500000000000000" pitchFamily="50" charset="-52"/>
              </a:rPr>
              <a:t>Лінус</a:t>
            </a:r>
            <a:r>
              <a:rPr lang="uk-UA" altLang="ru-RU" sz="2400" dirty="0">
                <a:latin typeface="Stolzl" panose="00000500000000000000" pitchFamily="50" charset="-52"/>
              </a:rPr>
              <a:t> </a:t>
            </a:r>
            <a:r>
              <a:rPr lang="uk-UA" altLang="ru-RU" sz="2400" dirty="0" err="1">
                <a:latin typeface="Stolzl" panose="00000500000000000000" pitchFamily="50" charset="-52"/>
              </a:rPr>
              <a:t>Торвальдс</a:t>
            </a:r>
            <a:r>
              <a:rPr lang="uk-UA" altLang="ru-RU" sz="2400" dirty="0">
                <a:latin typeface="Stolzl" panose="00000500000000000000" pitchFamily="50" charset="-52"/>
              </a:rPr>
              <a:t> (людиною, яка створила </a:t>
            </a:r>
            <a:r>
              <a:rPr lang="uk-UA" altLang="ru-RU" sz="2400" dirty="0" err="1">
                <a:latin typeface="Stolzl" panose="00000500000000000000" pitchFamily="50" charset="-52"/>
              </a:rPr>
              <a:t>Linux</a:t>
            </a:r>
            <a:r>
              <a:rPr lang="uk-UA" altLang="ru-RU" sz="2400" dirty="0">
                <a:latin typeface="Stolzl" panose="00000500000000000000" pitchFamily="50" charset="-52"/>
              </a:rPr>
              <a:t>).</a:t>
            </a:r>
            <a:endParaRPr lang="en-US" altLang="ru-RU" sz="2400" dirty="0">
              <a:latin typeface="Stolzl" panose="00000500000000000000" pitchFamily="50" charset="-52"/>
            </a:endParaRPr>
          </a:p>
          <a:p>
            <a:pPr marL="0" lvl="0" indent="0" algn="just">
              <a:buNone/>
            </a:pPr>
            <a:r>
              <a:rPr lang="en-US" altLang="ru-RU" sz="2400" dirty="0"/>
              <a:t>GIT – </a:t>
            </a:r>
            <a:r>
              <a:rPr lang="uk-UA" altLang="ru-RU" sz="2400" dirty="0"/>
              <a:t>являється серцем </a:t>
            </a:r>
            <a:r>
              <a:rPr lang="en-US" altLang="ru-RU" sz="2400" dirty="0"/>
              <a:t>GitHub.</a:t>
            </a:r>
            <a:endParaRPr lang="uk-UA" altLang="ru-RU" sz="2400" i="1" dirty="0">
              <a:latin typeface="Stolzl" panose="00000500000000000000" pitchFamily="50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56AE83A-EE12-4610-BC31-E12BF75A8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087" y="3769074"/>
            <a:ext cx="5457825" cy="22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38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23D1C4-D0A6-47D5-B3B9-4F6ABF97D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uk-UA" sz="40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Завдання №1</a:t>
            </a:r>
            <a:endParaRPr lang="ru-RU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3EBFD3D7-6B23-4893-BD51-513E8B460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uk-UA" sz="2000" dirty="0"/>
              <a:t>Після того, як ми зробили зміни в коді, їх потрібно завантажити до репозиторію на </a:t>
            </a:r>
            <a:r>
              <a:rPr lang="en-US" sz="2000" dirty="0" err="1">
                <a:solidFill>
                  <a:srgbClr val="FF0000"/>
                </a:solidFill>
              </a:rPr>
              <a:t>github</a:t>
            </a:r>
            <a:r>
              <a:rPr lang="en-US" sz="2000" dirty="0"/>
              <a:t>: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7030A0"/>
                </a:solidFill>
              </a:rPr>
              <a:t>git add </a:t>
            </a:r>
            <a:r>
              <a:rPr lang="uk-UA" sz="2000" dirty="0">
                <a:solidFill>
                  <a:srgbClr val="7030A0"/>
                </a:solidFill>
              </a:rPr>
              <a:t>.</a:t>
            </a:r>
            <a:endParaRPr lang="en-US" sz="2000" dirty="0">
              <a:solidFill>
                <a:srgbClr val="7030A0"/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B050"/>
                </a:solidFill>
              </a:rPr>
              <a:t>git commit -m “second commit"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</a:rPr>
              <a:t>git push</a:t>
            </a:r>
            <a:endParaRPr lang="uk-UA" sz="2000" dirty="0">
              <a:solidFill>
                <a:srgbClr val="0070C0"/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uk-UA" sz="2000" dirty="0">
                <a:solidFill>
                  <a:srgbClr val="0070C0"/>
                </a:solidFill>
              </a:rPr>
              <a:t>	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uk-UA" sz="2000" dirty="0">
              <a:solidFill>
                <a:srgbClr val="0070C0"/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uk-UA" sz="2000" dirty="0">
                <a:solidFill>
                  <a:srgbClr val="C00000"/>
                </a:solidFill>
              </a:rPr>
              <a:t>Після завантаження </a:t>
            </a:r>
            <a:r>
              <a:rPr lang="en-US" sz="2000" dirty="0" err="1">
                <a:solidFill>
                  <a:srgbClr val="C00000"/>
                </a:solidFill>
              </a:rPr>
              <a:t>Vercel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uk-UA" sz="2000" dirty="0">
                <a:solidFill>
                  <a:srgbClr val="C00000"/>
                </a:solidFill>
              </a:rPr>
              <a:t>автоматично побачить, що репозиторій </a:t>
            </a:r>
            <a:r>
              <a:rPr lang="en-US" sz="2000" dirty="0" err="1">
                <a:solidFill>
                  <a:srgbClr val="C00000"/>
                </a:solidFill>
              </a:rPr>
              <a:t>github</a:t>
            </a:r>
            <a:r>
              <a:rPr lang="uk-UA" sz="2000" dirty="0">
                <a:solidFill>
                  <a:srgbClr val="C00000"/>
                </a:solidFill>
              </a:rPr>
              <a:t> змінився і самостійно зробить </a:t>
            </a:r>
            <a:r>
              <a:rPr lang="en-US" sz="2000" dirty="0">
                <a:solidFill>
                  <a:srgbClr val="C00000"/>
                </a:solidFill>
              </a:rPr>
              <a:t>deploy</a:t>
            </a:r>
            <a:r>
              <a:rPr lang="uk-UA" sz="2000" dirty="0">
                <a:solidFill>
                  <a:srgbClr val="C00000"/>
                </a:solidFill>
              </a:rPr>
              <a:t> та опублікує зміни.</a:t>
            </a:r>
            <a:endParaRPr 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8988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869C65-711D-4115-BF97-736BC8EF7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z="4000" dirty="0"/>
              <a:t>Публікація сайту в інтернеті. Спосіб 2. </a:t>
            </a:r>
            <a:r>
              <a:rPr lang="en-US" sz="4000" dirty="0"/>
              <a:t>GitHub Pages</a:t>
            </a:r>
            <a:endParaRPr lang="ru-RU" sz="4000" dirty="0"/>
          </a:p>
        </p:txBody>
      </p:sp>
      <p:pic>
        <p:nvPicPr>
          <p:cNvPr id="7" name="Місце для вмісту 6">
            <a:extLst>
              <a:ext uri="{FF2B5EF4-FFF2-40B4-BE49-F238E27FC236}">
                <a16:creationId xmlns:a16="http://schemas.microsoft.com/office/drawing/2014/main" id="{A6DEE7DF-374F-41F8-94D6-602074651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12" y="2098696"/>
            <a:ext cx="6878175" cy="3868974"/>
          </a:xfrm>
        </p:spPr>
      </p:pic>
    </p:spTree>
    <p:extLst>
      <p:ext uri="{BB962C8B-B14F-4D97-AF65-F5344CB8AC3E}">
        <p14:creationId xmlns:p14="http://schemas.microsoft.com/office/powerpoint/2010/main" val="833125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0250" y="600200"/>
            <a:ext cx="6367800" cy="66254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uk-UA" sz="4400" b="1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Реєстрація на </a:t>
            </a:r>
            <a:r>
              <a:rPr lang="en-US" sz="4400" b="1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GitHub</a:t>
            </a:r>
            <a:endParaRPr lang="ru-RU" sz="4400" b="1" kern="1200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28600" y="1808830"/>
            <a:ext cx="8543156" cy="800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lvl="0" indent="-457200" algn="just">
              <a:buAutoNum type="arabicPeriod"/>
            </a:pPr>
            <a:r>
              <a:rPr lang="uk-UA" sz="2200" b="1" dirty="0">
                <a:latin typeface="Stolzl" panose="00000500000000000000" pitchFamily="50" charset="-52"/>
              </a:rPr>
              <a:t>Перейти на сайт </a:t>
            </a:r>
            <a:r>
              <a:rPr lang="en-US" sz="2400" dirty="0">
                <a:hlinkClick r:id="rId2"/>
              </a:rPr>
              <a:t>https://github.com/</a:t>
            </a:r>
            <a:endParaRPr lang="en-US" sz="2400" dirty="0"/>
          </a:p>
          <a:p>
            <a:pPr marL="457200" lvl="0" indent="-457200" algn="just">
              <a:buAutoNum type="arabicPeriod"/>
            </a:pPr>
            <a:endParaRPr lang="uk-UA" altLang="ru-RU" sz="2200" i="1" dirty="0">
              <a:latin typeface="Stolzl" panose="00000500000000000000" pitchFamily="50" charset="-52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02327"/>
            <a:ext cx="9144000" cy="474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7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90249" y="1632021"/>
            <a:ext cx="82038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ru-RU" sz="2000" b="1" dirty="0">
                <a:latin typeface="Stolzl" panose="00000500000000000000" pitchFamily="50" charset="-52"/>
              </a:rPr>
              <a:t>2. </a:t>
            </a:r>
            <a:r>
              <a:rPr lang="uk-UA" altLang="ru-RU" sz="2000" b="1" dirty="0">
                <a:latin typeface="Stolzl" panose="00000500000000000000" pitchFamily="50" charset="-52"/>
              </a:rPr>
              <a:t>Якщо не зареєстровані, потрібно зареєструватися</a:t>
            </a:r>
            <a:endParaRPr lang="ru-RU" altLang="ru-RU" sz="2000" b="1" dirty="0">
              <a:latin typeface="Stolzl" panose="00000500000000000000" pitchFamily="50" charset="-52"/>
            </a:endParaRPr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90250" y="600200"/>
            <a:ext cx="6367800" cy="66254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uk-UA" sz="4400" b="1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Реєстрація на </a:t>
            </a:r>
            <a:r>
              <a:rPr lang="en-US" sz="4400" b="1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GitHub</a:t>
            </a:r>
            <a:endParaRPr lang="ru-RU" sz="4400" b="1" kern="1200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331" y="2062908"/>
            <a:ext cx="4638040" cy="464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9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68" y="0"/>
            <a:ext cx="5059639" cy="68580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5664416" y="3187230"/>
            <a:ext cx="314504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ru-RU" sz="2000" b="1" dirty="0">
                <a:latin typeface="Stolzl" panose="00000500000000000000" pitchFamily="50" charset="-52"/>
              </a:rPr>
              <a:t>2.</a:t>
            </a:r>
            <a:r>
              <a:rPr lang="uk-UA" altLang="ru-RU" sz="2000" b="1" dirty="0">
                <a:latin typeface="Stolzl" panose="00000500000000000000" pitchFamily="50" charset="-52"/>
              </a:rPr>
              <a:t>Натиснути кнопку «</a:t>
            </a:r>
            <a:r>
              <a:rPr lang="ru-RU" altLang="ru-RU" sz="2000" b="1" dirty="0">
                <a:latin typeface="Stolzl" panose="00000500000000000000" pitchFamily="50" charset="-52"/>
              </a:rPr>
              <a:t>Подтвердить</a:t>
            </a:r>
            <a:r>
              <a:rPr lang="uk-UA" altLang="ru-RU" sz="2000" b="1" dirty="0">
                <a:latin typeface="Stolzl" panose="00000500000000000000" pitchFamily="50" charset="-52"/>
              </a:rPr>
              <a:t>», якщо потрібно.</a:t>
            </a:r>
          </a:p>
          <a:p>
            <a:pPr lvl="0" algn="just"/>
            <a:r>
              <a:rPr lang="uk-UA" altLang="ru-RU" sz="2000" b="1" dirty="0">
                <a:latin typeface="Stolzl" panose="00000500000000000000" pitchFamily="50" charset="-52"/>
              </a:rPr>
              <a:t>3.Натиснути кнопку «</a:t>
            </a:r>
            <a:r>
              <a:rPr lang="en-US" altLang="ru-RU" sz="2000" b="1" dirty="0">
                <a:latin typeface="Stolzl" panose="00000500000000000000" pitchFamily="50" charset="-52"/>
              </a:rPr>
              <a:t>Create an account</a:t>
            </a:r>
            <a:r>
              <a:rPr lang="uk-UA" altLang="ru-RU" sz="2000" b="1" dirty="0">
                <a:latin typeface="Stolzl" panose="00000500000000000000" pitchFamily="50" charset="-52"/>
              </a:rPr>
              <a:t>»</a:t>
            </a:r>
            <a:endParaRPr lang="ru-RU" altLang="ru-RU" sz="2000" b="1" dirty="0">
              <a:latin typeface="Stolzl" panose="00000500000000000000" pitchFamily="50" charset="-52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096429" y="4315522"/>
            <a:ext cx="970156" cy="5029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453483" y="6073698"/>
            <a:ext cx="1475678" cy="5029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359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r="34161"/>
          <a:stretch/>
        </p:blipFill>
        <p:spPr>
          <a:xfrm>
            <a:off x="453369" y="0"/>
            <a:ext cx="5423324" cy="68580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5664416" y="3187230"/>
            <a:ext cx="31450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ru-RU" altLang="ru-RU" sz="2000" b="1" dirty="0">
                <a:latin typeface="Stolzl" panose="00000500000000000000" pitchFamily="50" charset="-52"/>
              </a:rPr>
              <a:t>4. </a:t>
            </a:r>
            <a:r>
              <a:rPr lang="uk-UA" altLang="ru-RU" sz="2000" b="1" dirty="0">
                <a:latin typeface="Stolzl" panose="00000500000000000000" pitchFamily="50" charset="-52"/>
              </a:rPr>
              <a:t>Обираємо</a:t>
            </a:r>
            <a:r>
              <a:rPr lang="ru-RU" altLang="ru-RU" sz="2000" b="1" dirty="0">
                <a:latin typeface="Stolzl" panose="00000500000000000000" pitchFamily="50" charset="-52"/>
              </a:rPr>
              <a:t> </a:t>
            </a:r>
            <a:r>
              <a:rPr lang="en-US" altLang="ru-RU" sz="2000" b="1" dirty="0">
                <a:latin typeface="Stolzl" panose="00000500000000000000" pitchFamily="50" charset="-52"/>
              </a:rPr>
              <a:t>FREE </a:t>
            </a:r>
            <a:r>
              <a:rPr lang="ru-RU" altLang="ru-RU" sz="2000" b="1" dirty="0" err="1">
                <a:latin typeface="Stolzl" panose="00000500000000000000" pitchFamily="50" charset="-52"/>
              </a:rPr>
              <a:t>верс</a:t>
            </a:r>
            <a:r>
              <a:rPr lang="uk-UA" altLang="ru-RU" sz="2000" b="1" dirty="0" err="1">
                <a:latin typeface="Stolzl" panose="00000500000000000000" pitchFamily="50" charset="-52"/>
              </a:rPr>
              <a:t>ію</a:t>
            </a:r>
            <a:r>
              <a:rPr lang="uk-UA" altLang="ru-RU" sz="2000" b="1" dirty="0">
                <a:latin typeface="Stolzl" panose="00000500000000000000" pitchFamily="50" charset="-52"/>
              </a:rPr>
              <a:t>.</a:t>
            </a:r>
            <a:endParaRPr lang="ru-RU" altLang="ru-RU" sz="2000" b="1" dirty="0">
              <a:latin typeface="Stolzl" panose="00000500000000000000" pitchFamily="50" charset="-52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79863" y="2464420"/>
            <a:ext cx="2475571" cy="43155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043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10" y="1770638"/>
            <a:ext cx="8097380" cy="2848373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523310" y="4619011"/>
            <a:ext cx="72156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uk-UA" altLang="ru-RU" sz="2000" b="1" dirty="0">
                <a:latin typeface="Stolzl" panose="00000500000000000000" pitchFamily="50" charset="-52"/>
              </a:rPr>
              <a:t>5.Залишаємо пустими квадратики</a:t>
            </a:r>
            <a:r>
              <a:rPr lang="en-US" altLang="ru-RU" sz="2000" b="1" dirty="0">
                <a:latin typeface="Stolzl" panose="00000500000000000000" pitchFamily="50" charset="-52"/>
              </a:rPr>
              <a:t> </a:t>
            </a:r>
            <a:r>
              <a:rPr lang="uk-UA" altLang="ru-RU" sz="2000" b="1" dirty="0">
                <a:latin typeface="Stolzl" panose="00000500000000000000" pitchFamily="50" charset="-52"/>
              </a:rPr>
              <a:t>та натискаємо «</a:t>
            </a:r>
            <a:r>
              <a:rPr lang="en-US" altLang="ru-RU" sz="2000" b="1" dirty="0">
                <a:latin typeface="Stolzl" panose="00000500000000000000" pitchFamily="50" charset="-52"/>
              </a:rPr>
              <a:t>Continue</a:t>
            </a:r>
            <a:r>
              <a:rPr lang="uk-UA" altLang="ru-RU" sz="2000" b="1" dirty="0">
                <a:latin typeface="Stolzl" panose="00000500000000000000" pitchFamily="50" charset="-52"/>
              </a:rPr>
              <a:t>»</a:t>
            </a:r>
            <a:endParaRPr lang="ru-RU" altLang="ru-RU" sz="2000" b="1" dirty="0">
              <a:latin typeface="Stolzl" panose="00000500000000000000" pitchFamily="50" charset="-52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014761" y="3992137"/>
            <a:ext cx="925551" cy="4125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220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23" y="0"/>
            <a:ext cx="7707154" cy="68580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4571999" y="4023571"/>
            <a:ext cx="3702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ru-RU" sz="2000" b="1" dirty="0">
                <a:latin typeface="Stolzl" panose="00000500000000000000" pitchFamily="50" charset="-52"/>
              </a:rPr>
              <a:t>6. </a:t>
            </a:r>
            <a:r>
              <a:rPr lang="uk-UA" altLang="ru-RU" sz="2000" b="1" dirty="0">
                <a:latin typeface="Stolzl" panose="00000500000000000000" pitchFamily="50" charset="-52"/>
              </a:rPr>
              <a:t>Цей етап пропускаємо і зразу натискаємо «</a:t>
            </a:r>
            <a:r>
              <a:rPr lang="en-US" altLang="ru-RU" sz="2000" b="1" dirty="0">
                <a:latin typeface="Stolzl" panose="00000500000000000000" pitchFamily="50" charset="-52"/>
              </a:rPr>
              <a:t>skip this step</a:t>
            </a:r>
            <a:r>
              <a:rPr lang="uk-UA" altLang="ru-RU" sz="2000" b="1" dirty="0">
                <a:latin typeface="Stolzl" panose="00000500000000000000" pitchFamily="50" charset="-52"/>
              </a:rPr>
              <a:t>»</a:t>
            </a:r>
            <a:endParaRPr lang="ru-RU" altLang="ru-RU" sz="2000" b="1" dirty="0">
              <a:latin typeface="Stolzl" panose="00000500000000000000" pitchFamily="50" charset="-52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60449" y="6411951"/>
            <a:ext cx="702527" cy="3233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418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76" y="1367792"/>
            <a:ext cx="7659169" cy="296268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157367" y="4436167"/>
            <a:ext cx="702998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ru-RU" sz="2000" b="1" dirty="0">
                <a:latin typeface="Stolzl" panose="00000500000000000000" pitchFamily="50" charset="-52"/>
              </a:rPr>
              <a:t>7. </a:t>
            </a:r>
            <a:r>
              <a:rPr lang="uk-UA" altLang="ru-RU" sz="2000" b="1" dirty="0">
                <a:latin typeface="Stolzl" panose="00000500000000000000" pitchFamily="50" charset="-52"/>
              </a:rPr>
              <a:t>Зараз вам на пошту прийшов лист</a:t>
            </a:r>
            <a:r>
              <a:rPr lang="en-US" altLang="ru-RU" sz="2000" b="1" dirty="0">
                <a:latin typeface="Stolzl" panose="00000500000000000000" pitchFamily="50" charset="-52"/>
              </a:rPr>
              <a:t>.</a:t>
            </a:r>
            <a:r>
              <a:rPr lang="uk-UA" altLang="ru-RU" sz="2000" b="1" dirty="0">
                <a:latin typeface="Stolzl" panose="00000500000000000000" pitchFamily="50" charset="-52"/>
              </a:rPr>
              <a:t> У ньому треба натиснути на кнопку «</a:t>
            </a:r>
            <a:r>
              <a:rPr lang="en-US" altLang="ru-RU" sz="2000" b="1" dirty="0">
                <a:latin typeface="Stolzl" panose="00000500000000000000" pitchFamily="50" charset="-52"/>
              </a:rPr>
              <a:t>Verify email address</a:t>
            </a:r>
            <a:r>
              <a:rPr lang="uk-UA" altLang="ru-RU" sz="2000" b="1" dirty="0">
                <a:latin typeface="Stolzl" panose="00000500000000000000" pitchFamily="50" charset="-52"/>
              </a:rPr>
              <a:t>»</a:t>
            </a:r>
            <a:r>
              <a:rPr lang="en-US" altLang="ru-RU" sz="2000" b="1" dirty="0">
                <a:latin typeface="Stolzl" panose="00000500000000000000" pitchFamily="50" charset="-52"/>
              </a:rPr>
              <a:t>. </a:t>
            </a:r>
            <a:r>
              <a:rPr lang="uk-UA" altLang="ru-RU" sz="2000" b="1" dirty="0">
                <a:latin typeface="Stolzl" panose="00000500000000000000" pitchFamily="50" charset="-52"/>
              </a:rPr>
              <a:t>Таким чином ви підтверджуєте, що вказали вірний </a:t>
            </a:r>
            <a:r>
              <a:rPr lang="en-US" altLang="ru-RU" sz="2000" b="1" dirty="0">
                <a:latin typeface="Stolzl" panose="00000500000000000000" pitchFamily="50" charset="-52"/>
              </a:rPr>
              <a:t>email.</a:t>
            </a:r>
            <a:endParaRPr lang="ru-RU" altLang="ru-RU" sz="2000" b="1" dirty="0">
              <a:latin typeface="Stolzl" panose="00000500000000000000" pitchFamily="50" charset="-52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170878" y="2319454"/>
            <a:ext cx="1817649" cy="5296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991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7320"/>
            <a:ext cx="9144000" cy="3954421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560768" y="5294697"/>
            <a:ext cx="653501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uk-UA" altLang="ru-RU" sz="2000" b="1" dirty="0">
                <a:latin typeface="Stolzl" panose="00000500000000000000" pitchFamily="50" charset="-52"/>
              </a:rPr>
              <a:t>8. Вітаю! Ви зареєструвалися.</a:t>
            </a:r>
          </a:p>
          <a:p>
            <a:pPr lvl="0" algn="just"/>
            <a:r>
              <a:rPr lang="uk-UA" altLang="ru-RU" sz="2000" b="1" dirty="0">
                <a:latin typeface="Stolzl" panose="00000500000000000000" pitchFamily="50" charset="-52"/>
              </a:rPr>
              <a:t>Далі, справа зверху є +, натискаємо на нього</a:t>
            </a:r>
            <a:endParaRPr lang="ru-RU" altLang="ru-RU" sz="2000" b="1" dirty="0">
              <a:latin typeface="Stolzl" panose="00000500000000000000" pitchFamily="50" charset="-52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8385717" y="827320"/>
            <a:ext cx="669073" cy="3547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498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97ED63-04CE-4431-8F31-BCA883057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3400" dirty="0"/>
              <a:t>Що таке система контролю версій?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693E4A-BB93-40AF-9540-7F49D581E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just">
              <a:buNone/>
            </a:pPr>
            <a:r>
              <a:rPr lang="uk-UA" altLang="ru-RU" sz="2400" dirty="0">
                <a:solidFill>
                  <a:srgbClr val="FF0000"/>
                </a:solidFill>
                <a:latin typeface="Stolzl" panose="00000500000000000000" pitchFamily="50" charset="-52"/>
              </a:rPr>
              <a:t>Система контрол</a:t>
            </a:r>
            <a:r>
              <a:rPr lang="uk-UA" altLang="ru-RU" sz="2400" dirty="0">
                <a:solidFill>
                  <a:srgbClr val="FF0000"/>
                </a:solidFill>
              </a:rPr>
              <a:t>я</a:t>
            </a:r>
            <a:r>
              <a:rPr lang="uk-UA" altLang="ru-RU" sz="2400" dirty="0">
                <a:solidFill>
                  <a:srgbClr val="FF0000"/>
                </a:solidFill>
                <a:latin typeface="Stolzl" panose="00000500000000000000" pitchFamily="50" charset="-52"/>
              </a:rPr>
              <a:t> версій </a:t>
            </a:r>
            <a:r>
              <a:rPr lang="uk-UA" altLang="ru-RU" sz="2400" dirty="0">
                <a:latin typeface="Stolzl" panose="00000500000000000000" pitchFamily="50" charset="-52"/>
              </a:rPr>
              <a:t>допомагає відслідковувати зміни, внесені в базу коду. Більш того, він записує, хто </a:t>
            </a:r>
            <a:r>
              <a:rPr lang="uk-UA" altLang="ru-RU" sz="2400" dirty="0" err="1">
                <a:latin typeface="Stolzl" panose="00000500000000000000" pitchFamily="50" charset="-52"/>
              </a:rPr>
              <a:t>вніс</a:t>
            </a:r>
            <a:r>
              <a:rPr lang="uk-UA" altLang="ru-RU" sz="2400" dirty="0">
                <a:latin typeface="Stolzl" panose="00000500000000000000" pitchFamily="50" charset="-52"/>
              </a:rPr>
              <a:t> зміни і може відновити стертий або змінений код.</a:t>
            </a:r>
            <a:endParaRPr lang="en-US" altLang="ru-RU" sz="2400" dirty="0">
              <a:latin typeface="Stolzl" panose="00000500000000000000" pitchFamily="50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262CD34-9C66-4696-92CA-A0211C4C4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3313349"/>
            <a:ext cx="5819775" cy="349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243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245" y="2649147"/>
            <a:ext cx="2495898" cy="2010056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5374485" y="2223014"/>
            <a:ext cx="272130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uk-UA" altLang="ru-RU" sz="2000" b="1" dirty="0">
                <a:latin typeface="Stolzl" panose="00000500000000000000" pitchFamily="50" charset="-52"/>
              </a:rPr>
              <a:t>9.Обираємо</a:t>
            </a:r>
            <a:endParaRPr lang="en-US" altLang="ru-RU" sz="2000" b="1" dirty="0">
              <a:latin typeface="Stolzl" panose="00000500000000000000" pitchFamily="50" charset="-52"/>
            </a:endParaRPr>
          </a:p>
          <a:p>
            <a:pPr lvl="0"/>
            <a:r>
              <a:rPr lang="uk-UA" altLang="ru-RU" sz="2000" b="1" dirty="0">
                <a:latin typeface="Stolzl" panose="00000500000000000000" pitchFamily="50" charset="-52"/>
              </a:rPr>
              <a:t>«</a:t>
            </a:r>
            <a:r>
              <a:rPr lang="en-US" altLang="ru-RU" sz="2000" b="1" dirty="0">
                <a:latin typeface="Stolzl" panose="00000500000000000000" pitchFamily="50" charset="-52"/>
              </a:rPr>
              <a:t>New repository</a:t>
            </a:r>
            <a:r>
              <a:rPr lang="uk-UA" altLang="ru-RU" sz="2000" b="1" dirty="0">
                <a:latin typeface="Stolzl" panose="00000500000000000000" pitchFamily="50" charset="-52"/>
              </a:rPr>
              <a:t>»</a:t>
            </a:r>
            <a:endParaRPr lang="en-US" altLang="ru-RU" sz="2000" b="1" dirty="0">
              <a:latin typeface="Stolzl" panose="00000500000000000000" pitchFamily="50" charset="-52"/>
            </a:endParaRPr>
          </a:p>
          <a:p>
            <a:pPr lvl="0"/>
            <a:endParaRPr lang="en-US" altLang="ru-RU" sz="2000" b="1" dirty="0">
              <a:latin typeface="Stolzl" panose="00000500000000000000" pitchFamily="50" charset="-52"/>
            </a:endParaRPr>
          </a:p>
          <a:p>
            <a:pPr lvl="0"/>
            <a:r>
              <a:rPr lang="uk-UA" altLang="ru-RU" sz="2000" b="1" dirty="0">
                <a:latin typeface="Stolzl" panose="00000500000000000000" pitchFamily="50" charset="-52"/>
              </a:rPr>
              <a:t>Таким чином ми створюємо новий </a:t>
            </a:r>
            <a:r>
              <a:rPr lang="uk-UA" altLang="ru-RU" sz="2000" b="1" dirty="0" err="1">
                <a:latin typeface="Stolzl" panose="00000500000000000000" pitchFamily="50" charset="-52"/>
              </a:rPr>
              <a:t>репозиторій</a:t>
            </a:r>
            <a:r>
              <a:rPr lang="uk-UA" altLang="ru-RU" sz="2000" b="1" dirty="0">
                <a:latin typeface="Stolzl" panose="00000500000000000000" pitchFamily="50" charset="-52"/>
              </a:rPr>
              <a:t>, у якому будемо зберігати наші файли. </a:t>
            </a:r>
            <a:endParaRPr lang="ru-RU" altLang="ru-RU" sz="2000" b="1" dirty="0">
              <a:latin typeface="Stolzl" panose="00000500000000000000" pitchFamily="50" charset="-52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494263" y="3077737"/>
            <a:ext cx="1628078" cy="4125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851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68" y="161469"/>
            <a:ext cx="7802064" cy="6535062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5842836" y="2696576"/>
            <a:ext cx="314504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uk-UA" altLang="ru-RU" sz="2000" b="1" dirty="0">
                <a:latin typeface="Stolzl" panose="00000500000000000000" pitchFamily="50" charset="-52"/>
              </a:rPr>
              <a:t>9. Називаємо</a:t>
            </a:r>
            <a:r>
              <a:rPr lang="en-US" altLang="ru-RU" sz="2000" b="1" dirty="0">
                <a:latin typeface="Stolzl" panose="00000500000000000000" pitchFamily="50" charset="-52"/>
              </a:rPr>
              <a:t> </a:t>
            </a:r>
            <a:r>
              <a:rPr lang="uk-UA" altLang="ru-RU" sz="2000" b="1" dirty="0">
                <a:latin typeface="Stolzl" panose="00000500000000000000" pitchFamily="50" charset="-52"/>
              </a:rPr>
              <a:t>новий </a:t>
            </a:r>
            <a:r>
              <a:rPr lang="uk-UA" altLang="ru-RU" sz="2000" b="1" dirty="0" err="1">
                <a:latin typeface="Stolzl" panose="00000500000000000000" pitchFamily="50" charset="-52"/>
              </a:rPr>
              <a:t>репозиторій</a:t>
            </a:r>
            <a:r>
              <a:rPr lang="uk-UA" altLang="ru-RU" sz="2000" b="1" dirty="0">
                <a:latin typeface="Stolzl" panose="00000500000000000000" pitchFamily="50" charset="-52"/>
              </a:rPr>
              <a:t> наступним чином:</a:t>
            </a:r>
          </a:p>
          <a:p>
            <a:pPr lvl="0"/>
            <a:r>
              <a:rPr lang="uk-UA" altLang="ru-RU" sz="2000" b="1" dirty="0">
                <a:latin typeface="Stolzl" panose="00000500000000000000" pitchFamily="50" charset="-52"/>
              </a:rPr>
              <a:t>Спочатку ваш </a:t>
            </a:r>
            <a:r>
              <a:rPr lang="en-US" altLang="ru-RU" sz="2000" b="1" dirty="0">
                <a:latin typeface="Stolzl" panose="00000500000000000000" pitchFamily="50" charset="-52"/>
              </a:rPr>
              <a:t>username, </a:t>
            </a:r>
            <a:r>
              <a:rPr lang="uk-UA" altLang="ru-RU" sz="2000" b="1" dirty="0">
                <a:latin typeface="Stolzl" panose="00000500000000000000" pitchFamily="50" charset="-52"/>
              </a:rPr>
              <a:t>а потім додаємо </a:t>
            </a:r>
            <a:r>
              <a:rPr lang="en-US" altLang="ru-RU" sz="2000" b="1" dirty="0">
                <a:latin typeface="Stolzl" panose="00000500000000000000" pitchFamily="50" charset="-52"/>
              </a:rPr>
              <a:t>.github.io</a:t>
            </a:r>
          </a:p>
          <a:p>
            <a:pPr lvl="0"/>
            <a:endParaRPr lang="en-US" altLang="ru-RU" sz="2000" b="1" dirty="0">
              <a:latin typeface="Stolzl" panose="00000500000000000000" pitchFamily="50" charset="-52"/>
            </a:endParaRPr>
          </a:p>
          <a:p>
            <a:pPr lvl="0"/>
            <a:r>
              <a:rPr lang="uk-UA" altLang="ru-RU" sz="2000" b="1" dirty="0">
                <a:latin typeface="Stolzl" panose="00000500000000000000" pitchFamily="50" charset="-52"/>
              </a:rPr>
              <a:t>Повинно вийти: </a:t>
            </a:r>
          </a:p>
          <a:p>
            <a:pPr lvl="0"/>
            <a:r>
              <a:rPr lang="en-US" altLang="ru-RU" sz="2000" b="1" dirty="0">
                <a:latin typeface="Stolzl" panose="00000500000000000000" pitchFamily="50" charset="-52"/>
              </a:rPr>
              <a:t>username.github.io</a:t>
            </a:r>
            <a:endParaRPr lang="ru-RU" altLang="ru-RU" sz="2000" b="1" dirty="0">
              <a:latin typeface="Stolzl" panose="00000500000000000000" pitchFamily="50" charset="-52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832410" y="1706137"/>
            <a:ext cx="2464419" cy="4348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2182936" y="2860288"/>
            <a:ext cx="31450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ru-RU" sz="2000" b="1" dirty="0">
                <a:latin typeface="Stolzl" panose="00000500000000000000" pitchFamily="50" charset="-52"/>
              </a:rPr>
              <a:t>10. </a:t>
            </a:r>
            <a:r>
              <a:rPr lang="uk-UA" altLang="ru-RU" sz="2000" b="1" dirty="0">
                <a:latin typeface="Stolzl" panose="00000500000000000000" pitchFamily="50" charset="-52"/>
              </a:rPr>
              <a:t>Обов’язково залишаємо «</a:t>
            </a:r>
            <a:r>
              <a:rPr lang="en-US" altLang="ru-RU" sz="2000" b="1" dirty="0">
                <a:latin typeface="Stolzl" panose="00000500000000000000" pitchFamily="50" charset="-52"/>
              </a:rPr>
              <a:t>Public</a:t>
            </a:r>
            <a:r>
              <a:rPr lang="uk-UA" altLang="ru-RU" sz="2000" b="1" dirty="0">
                <a:latin typeface="Stolzl" panose="00000500000000000000" pitchFamily="50" charset="-52"/>
              </a:rPr>
              <a:t>»</a:t>
            </a:r>
            <a:endParaRPr lang="ru-RU" altLang="ru-RU" sz="2000" b="1" dirty="0">
              <a:latin typeface="Stolzl" panose="00000500000000000000" pitchFamily="50" charset="-52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887095" y="3347937"/>
            <a:ext cx="1070517" cy="4404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2955073" y="5924209"/>
            <a:ext cx="33901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uk-UA" altLang="ru-RU" sz="2000" b="1" dirty="0">
                <a:latin typeface="Stolzl" panose="00000500000000000000" pitchFamily="50" charset="-52"/>
              </a:rPr>
              <a:t>11. Далі, натискаємо «</a:t>
            </a:r>
            <a:r>
              <a:rPr lang="en-US" altLang="ru-RU" sz="2000" b="1" dirty="0">
                <a:latin typeface="Stolzl" panose="00000500000000000000" pitchFamily="50" charset="-52"/>
              </a:rPr>
              <a:t>Create repository</a:t>
            </a:r>
            <a:r>
              <a:rPr lang="uk-UA" altLang="ru-RU" sz="2000" b="1" dirty="0">
                <a:latin typeface="Stolzl" panose="00000500000000000000" pitchFamily="50" charset="-52"/>
              </a:rPr>
              <a:t>»</a:t>
            </a:r>
            <a:endParaRPr lang="ru-RU" altLang="ru-RU" sz="2000" b="1" dirty="0">
              <a:latin typeface="Stolzl" panose="00000500000000000000" pitchFamily="50" charset="-52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887095" y="5924209"/>
            <a:ext cx="1488115" cy="554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849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5" y="0"/>
            <a:ext cx="9051890" cy="68580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245327" y="722811"/>
            <a:ext cx="88526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ru-RU" sz="2000" b="1" dirty="0">
                <a:latin typeface="Stolzl" panose="00000500000000000000" pitchFamily="50" charset="-52"/>
              </a:rPr>
              <a:t>12. </a:t>
            </a:r>
            <a:r>
              <a:rPr lang="uk-UA" altLang="ru-RU" sz="2000" b="1" dirty="0">
                <a:latin typeface="Stolzl" panose="00000500000000000000" pitchFamily="50" charset="-52"/>
              </a:rPr>
              <a:t>Зверніть увагу, у вас повинні співпадати дві назви</a:t>
            </a:r>
            <a:endParaRPr lang="ru-RU" altLang="ru-RU" sz="2000" b="1" dirty="0">
              <a:latin typeface="Stolzl" panose="00000500000000000000" pitchFamily="50" charset="-52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23024" y="0"/>
            <a:ext cx="2620537" cy="4125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223024" y="2049805"/>
            <a:ext cx="88526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uk-UA" altLang="ru-RU" sz="2000" b="1" dirty="0">
                <a:latin typeface="Stolzl" panose="00000500000000000000" pitchFamily="50" charset="-52"/>
              </a:rPr>
              <a:t>13. Натискаємо «</a:t>
            </a:r>
            <a:r>
              <a:rPr lang="en-US" altLang="ru-RU" sz="2000" b="1" dirty="0">
                <a:latin typeface="Stolzl" panose="00000500000000000000" pitchFamily="50" charset="-52"/>
              </a:rPr>
              <a:t>uploading an existing file</a:t>
            </a:r>
            <a:r>
              <a:rPr lang="uk-UA" altLang="ru-RU" sz="2000" b="1" dirty="0">
                <a:latin typeface="Stolzl" panose="00000500000000000000" pitchFamily="50" charset="-52"/>
              </a:rPr>
              <a:t>»</a:t>
            </a:r>
            <a:endParaRPr lang="ru-RU" altLang="ru-RU" sz="2000" b="1" dirty="0">
              <a:latin typeface="Stolzl" panose="00000500000000000000" pitchFamily="50" charset="-52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252546" y="1683834"/>
            <a:ext cx="1527717" cy="3659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380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02" y="0"/>
            <a:ext cx="8626996" cy="68580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929161" y="3610977"/>
            <a:ext cx="88526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ru-RU" sz="2000" b="1" dirty="0">
                <a:latin typeface="Stolzl" panose="00000500000000000000" pitchFamily="50" charset="-52"/>
              </a:rPr>
              <a:t>14. </a:t>
            </a:r>
            <a:r>
              <a:rPr lang="uk-UA" altLang="ru-RU" sz="2000" b="1" dirty="0">
                <a:latin typeface="Stolzl" panose="00000500000000000000" pitchFamily="50" charset="-52"/>
              </a:rPr>
              <a:t>Натискаємо «</a:t>
            </a:r>
            <a:r>
              <a:rPr lang="en-US" altLang="ru-RU" sz="2000" b="1" dirty="0">
                <a:latin typeface="Stolzl" panose="00000500000000000000" pitchFamily="50" charset="-52"/>
              </a:rPr>
              <a:t>Choose your file</a:t>
            </a:r>
            <a:r>
              <a:rPr lang="uk-UA" altLang="ru-RU" sz="2000" b="1" dirty="0">
                <a:latin typeface="Stolzl" panose="00000500000000000000" pitchFamily="50" charset="-52"/>
              </a:rPr>
              <a:t>»</a:t>
            </a:r>
            <a:endParaRPr lang="ru-RU" altLang="ru-RU" sz="2000" b="1" dirty="0">
              <a:latin typeface="Stolzl" panose="00000500000000000000" pitchFamily="50" charset="-52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813718" y="2977376"/>
            <a:ext cx="1594624" cy="3568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657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0648"/>
            <a:ext cx="9144000" cy="4616704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427356" y="3276441"/>
            <a:ext cx="66238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uk-UA" altLang="ru-RU" sz="2000" b="1" dirty="0">
                <a:latin typeface="Stolzl" panose="00000500000000000000" pitchFamily="50" charset="-52"/>
              </a:rPr>
              <a:t>15. Вибираємо всі файли які ви зробили (наприклад: </a:t>
            </a:r>
            <a:r>
              <a:rPr lang="en-US" altLang="ru-RU" sz="2000" b="1" dirty="0">
                <a:latin typeface="Stolzl" panose="00000500000000000000" pitchFamily="50" charset="-52"/>
              </a:rPr>
              <a:t>index.html style.css, script.js </a:t>
            </a:r>
            <a:r>
              <a:rPr lang="uk-UA" altLang="ru-RU" sz="2000" b="1" dirty="0">
                <a:latin typeface="Stolzl" panose="00000500000000000000" pitchFamily="50" charset="-52"/>
              </a:rPr>
              <a:t>), і натискаємо «</a:t>
            </a:r>
            <a:r>
              <a:rPr lang="uk-UA" altLang="ru-RU" sz="2000" b="1" dirty="0" err="1">
                <a:latin typeface="Stolzl" panose="00000500000000000000" pitchFamily="50" charset="-52"/>
              </a:rPr>
              <a:t>Откр</a:t>
            </a:r>
            <a:r>
              <a:rPr lang="ru-RU" altLang="ru-RU" sz="2000" b="1" dirty="0" err="1">
                <a:latin typeface="Stolzl" panose="00000500000000000000" pitchFamily="50" charset="-52"/>
              </a:rPr>
              <a:t>ыть</a:t>
            </a:r>
            <a:r>
              <a:rPr lang="uk-UA" altLang="ru-RU" sz="2000" b="1" dirty="0">
                <a:latin typeface="Stolzl" panose="00000500000000000000" pitchFamily="50" charset="-52"/>
              </a:rPr>
              <a:t>»</a:t>
            </a:r>
            <a:endParaRPr lang="ru-RU" altLang="ru-RU" sz="2000" b="1" dirty="0">
              <a:latin typeface="Stolzl" panose="00000500000000000000" pitchFamily="50" charset="-52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15844" y="2085278"/>
            <a:ext cx="892097" cy="635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5876693" y="5096107"/>
            <a:ext cx="769434" cy="223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340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62" y="0"/>
            <a:ext cx="7765676" cy="68580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45691" y="1113104"/>
            <a:ext cx="88526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altLang="ru-RU" sz="2000" b="1" dirty="0">
                <a:latin typeface="Stolzl" panose="00000500000000000000" pitchFamily="50" charset="-52"/>
              </a:rPr>
              <a:t>16. </a:t>
            </a:r>
            <a:r>
              <a:rPr lang="uk-UA" altLang="ru-RU" sz="2000" b="1" dirty="0">
                <a:latin typeface="Stolzl" panose="00000500000000000000" pitchFamily="50" charset="-52"/>
              </a:rPr>
              <a:t>Після того, як файли загрузилися, натискаємо кнопку «</a:t>
            </a:r>
            <a:r>
              <a:rPr lang="en-US" altLang="ru-RU" sz="2000" b="1" dirty="0">
                <a:latin typeface="Stolzl" panose="00000500000000000000" pitchFamily="50" charset="-52"/>
              </a:rPr>
              <a:t>Commit changes</a:t>
            </a:r>
            <a:r>
              <a:rPr lang="uk-UA" altLang="ru-RU" sz="2000" b="1" dirty="0">
                <a:latin typeface="Stolzl" panose="00000500000000000000" pitchFamily="50" charset="-52"/>
              </a:rPr>
              <a:t>»</a:t>
            </a:r>
            <a:endParaRPr lang="ru-RU" altLang="ru-RU" sz="2000" b="1" dirty="0">
              <a:latin typeface="Stolzl" panose="00000500000000000000" pitchFamily="50" charset="-52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26995" y="6456556"/>
            <a:ext cx="1003610" cy="401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110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0147"/>
            <a:ext cx="9144000" cy="4717705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291382" y="5433909"/>
            <a:ext cx="885261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ru-RU" sz="2000" b="1" dirty="0">
                <a:latin typeface="Stolzl" panose="00000500000000000000" pitchFamily="50" charset="-52"/>
              </a:rPr>
              <a:t>17. </a:t>
            </a:r>
            <a:r>
              <a:rPr lang="uk-UA" altLang="ru-RU" sz="2000" b="1" dirty="0">
                <a:latin typeface="Stolzl" panose="00000500000000000000" pitchFamily="50" charset="-52"/>
              </a:rPr>
              <a:t>Вітаю, ви створили </a:t>
            </a:r>
            <a:r>
              <a:rPr lang="en-US" altLang="ru-RU" sz="2000" b="1" dirty="0" err="1">
                <a:latin typeface="Stolzl" panose="00000500000000000000" pitchFamily="50" charset="-52"/>
              </a:rPr>
              <a:t>GitPages</a:t>
            </a:r>
            <a:r>
              <a:rPr lang="en-US" altLang="ru-RU" sz="2000" b="1" dirty="0">
                <a:latin typeface="Stolzl" panose="00000500000000000000" pitchFamily="50" charset="-52"/>
              </a:rPr>
              <a:t>! </a:t>
            </a:r>
            <a:r>
              <a:rPr lang="uk-UA" altLang="ru-RU" sz="2000" b="1" dirty="0">
                <a:latin typeface="Stolzl" panose="00000500000000000000" pitchFamily="50" charset="-52"/>
              </a:rPr>
              <a:t>Тепер вписуємо в пошукову стрічку браузера адресу </a:t>
            </a:r>
            <a:r>
              <a:rPr lang="uk-UA" altLang="ru-RU" sz="2000" b="1" dirty="0" err="1">
                <a:latin typeface="Stolzl" panose="00000500000000000000" pitchFamily="50" charset="-52"/>
              </a:rPr>
              <a:t>репозиторія</a:t>
            </a:r>
            <a:r>
              <a:rPr lang="uk-UA" altLang="ru-RU" sz="2000" b="1" dirty="0">
                <a:latin typeface="Stolzl" panose="00000500000000000000" pitchFamily="50" charset="-52"/>
              </a:rPr>
              <a:t>: </a:t>
            </a:r>
            <a:r>
              <a:rPr lang="en-US" altLang="ru-RU" sz="2000" b="1" dirty="0">
                <a:latin typeface="Stolzl" panose="00000500000000000000" pitchFamily="50" charset="-52"/>
              </a:rPr>
              <a:t>ExampleInventor.github.io </a:t>
            </a:r>
            <a:r>
              <a:rPr lang="uk-UA" altLang="ru-RU" sz="2000" b="1" dirty="0">
                <a:latin typeface="Stolzl" panose="00000500000000000000" pitchFamily="50" charset="-52"/>
              </a:rPr>
              <a:t>і насолоджуємося сайтом!</a:t>
            </a:r>
            <a:endParaRPr lang="ru-RU" altLang="ru-RU" sz="2000" b="1" dirty="0">
              <a:latin typeface="Stolzl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93304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2176F96-F610-4093-BA3B-898B7EE73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2071"/>
            <a:ext cx="9144000" cy="553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40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A80360-56F0-44D0-B817-1B0D07AB9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971550"/>
            <a:ext cx="813435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3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3F02125-7E56-4F14-9930-FF8B1D9C2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7" y="166687"/>
            <a:ext cx="8124825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71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97ED63-04CE-4431-8F31-BCA883057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3600" dirty="0"/>
              <a:t>Публікація сайту в інтернеті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693E4A-BB93-40AF-9540-7F49D581E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just">
              <a:buNone/>
            </a:pPr>
            <a:r>
              <a:rPr lang="en-US" altLang="ru-RU" sz="2400" b="1" dirty="0">
                <a:solidFill>
                  <a:srgbClr val="FF0000"/>
                </a:solidFill>
                <a:latin typeface="Stolzl" panose="00000500000000000000" pitchFamily="50" charset="-52"/>
              </a:rPr>
              <a:t>GitHub</a:t>
            </a:r>
            <a:r>
              <a:rPr lang="en-US" altLang="ru-RU" sz="2400" dirty="0">
                <a:latin typeface="Stolzl" panose="00000500000000000000" pitchFamily="50" charset="-52"/>
              </a:rPr>
              <a:t> - </a:t>
            </a:r>
            <a:r>
              <a:rPr lang="uk-UA" altLang="ru-RU" sz="2400" dirty="0">
                <a:latin typeface="Stolzl" panose="00000500000000000000" pitchFamily="50" charset="-52"/>
              </a:rPr>
              <a:t>найбільший веб-сервіс для хостингу </a:t>
            </a:r>
            <a:r>
              <a:rPr lang="en-US" altLang="ru-RU" sz="2400" dirty="0">
                <a:latin typeface="Stolzl" panose="00000500000000000000" pitchFamily="50" charset="-52"/>
              </a:rPr>
              <a:t>IT-</a:t>
            </a:r>
            <a:r>
              <a:rPr lang="uk-UA" altLang="ru-RU" sz="2400" dirty="0">
                <a:latin typeface="Stolzl" panose="00000500000000000000" pitchFamily="50" charset="-52"/>
              </a:rPr>
              <a:t>проектів і їх спільної розробки.</a:t>
            </a:r>
          </a:p>
          <a:p>
            <a:pPr marL="0" lvl="0" indent="0" algn="just">
              <a:buNone/>
            </a:pPr>
            <a:r>
              <a:rPr lang="en-US" altLang="ru-RU" sz="2400" b="1" dirty="0">
                <a:solidFill>
                  <a:srgbClr val="FF0000"/>
                </a:solidFill>
                <a:latin typeface="Stolzl" panose="00000500000000000000" pitchFamily="50" charset="-52"/>
              </a:rPr>
              <a:t>GitHub</a:t>
            </a:r>
            <a:r>
              <a:rPr lang="en-US" altLang="ru-RU" sz="2400" dirty="0">
                <a:latin typeface="Stolzl" panose="00000500000000000000" pitchFamily="50" charset="-52"/>
              </a:rPr>
              <a:t> </a:t>
            </a:r>
            <a:r>
              <a:rPr lang="uk-UA" altLang="ru-RU" sz="2400" dirty="0">
                <a:latin typeface="Stolzl" panose="00000500000000000000" pitchFamily="50" charset="-52"/>
              </a:rPr>
              <a:t>це система управління проектами і версіями коду, а також платформа соціальних мереж, створена для розробників.</a:t>
            </a:r>
            <a:endParaRPr lang="uk-UA" altLang="ru-RU" sz="2400" i="1" dirty="0">
              <a:latin typeface="Stolzl" panose="00000500000000000000" pitchFamily="50" charset="-52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1A599A-ACAC-41E4-B16D-10889F16EC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8" t="20175" r="8594" b="23392"/>
          <a:stretch/>
        </p:blipFill>
        <p:spPr>
          <a:xfrm>
            <a:off x="2428875" y="3924299"/>
            <a:ext cx="4286250" cy="209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90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97ED63-04CE-4431-8F31-BCA883057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3600" dirty="0"/>
              <a:t>Публікація сайту в інтернеті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693E4A-BB93-40AF-9540-7F49D581E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just">
              <a:buNone/>
            </a:pPr>
            <a:r>
              <a:rPr lang="en-US" altLang="ru-RU" sz="2400" b="1" dirty="0" err="1">
                <a:solidFill>
                  <a:srgbClr val="FF0000"/>
                </a:solidFill>
                <a:latin typeface="Stolzl" panose="00000500000000000000" pitchFamily="50" charset="-52"/>
              </a:rPr>
              <a:t>Vercel</a:t>
            </a:r>
            <a:r>
              <a:rPr lang="en-US" altLang="ru-RU" sz="2400" dirty="0">
                <a:latin typeface="Stolzl" panose="00000500000000000000" pitchFamily="50" charset="-52"/>
              </a:rPr>
              <a:t> – </a:t>
            </a:r>
            <a:r>
              <a:rPr lang="uk-UA" altLang="ru-RU" sz="2400" dirty="0">
                <a:latin typeface="Stolzl" panose="00000500000000000000" pitchFamily="50" charset="-52"/>
              </a:rPr>
              <a:t>це хмарна платформа для розгортання веб додатків</a:t>
            </a:r>
            <a:r>
              <a:rPr lang="uk-UA" altLang="ru-RU" sz="2400" dirty="0"/>
              <a:t>, сайтів.</a:t>
            </a:r>
            <a:endParaRPr lang="uk-UA" altLang="ru-RU" sz="2400" i="1" dirty="0">
              <a:latin typeface="Stolzl" panose="00000500000000000000" pitchFamily="50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83F2ABC-5A6B-44F0-831C-024844A3E4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060" y="3512703"/>
            <a:ext cx="4907880" cy="178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42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EC1B1E-87E0-4684-8576-602D5EC50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z="4000" dirty="0"/>
              <a:t>Завдання №1</a:t>
            </a:r>
            <a:endParaRPr lang="ru-RU" sz="4000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9F7BA4D7-308C-41DE-A541-C323E2EE8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uk-UA" dirty="0"/>
              <a:t>Публікуємо сторінку в інтернеті.</a:t>
            </a:r>
          </a:p>
          <a:p>
            <a:pPr marL="514350" indent="-514350">
              <a:buAutoNum type="arabicParenR"/>
            </a:pPr>
            <a:r>
              <a:rPr lang="uk-UA" dirty="0"/>
              <a:t>Зареєструватися та створити проект на </a:t>
            </a:r>
            <a:r>
              <a:rPr lang="en-US" dirty="0">
                <a:solidFill>
                  <a:srgbClr val="FF0000"/>
                </a:solidFill>
              </a:rPr>
              <a:t>GitHub</a:t>
            </a:r>
            <a:r>
              <a:rPr lang="uk-UA" dirty="0"/>
              <a:t>.</a:t>
            </a:r>
          </a:p>
          <a:p>
            <a:pPr marL="514350" indent="-514350">
              <a:buAutoNum type="arabicParenR"/>
            </a:pPr>
            <a:r>
              <a:rPr lang="uk-UA" dirty="0"/>
              <a:t>Завантажити створений проект на</a:t>
            </a:r>
            <a:r>
              <a:rPr lang="en-US" dirty="0">
                <a:solidFill>
                  <a:srgbClr val="FF0000"/>
                </a:solidFill>
              </a:rPr>
              <a:t> GitHub</a:t>
            </a:r>
            <a:r>
              <a:rPr lang="uk-UA" dirty="0">
                <a:solidFill>
                  <a:srgbClr val="FF0000"/>
                </a:solidFill>
              </a:rPr>
              <a:t> </a:t>
            </a:r>
            <a:r>
              <a:rPr lang="uk-UA" dirty="0"/>
              <a:t>за допомогою терміналу.</a:t>
            </a:r>
          </a:p>
          <a:p>
            <a:pPr marL="514350" indent="-514350">
              <a:buAutoNum type="arabicParenR"/>
            </a:pPr>
            <a:r>
              <a:rPr lang="uk-UA" dirty="0"/>
              <a:t>Зареєструватися на </a:t>
            </a:r>
            <a:r>
              <a:rPr lang="en-US" dirty="0" err="1">
                <a:solidFill>
                  <a:srgbClr val="0070C0"/>
                </a:solidFill>
              </a:rPr>
              <a:t>Vercel</a:t>
            </a:r>
            <a:r>
              <a:rPr lang="en-US" dirty="0"/>
              <a:t> </a:t>
            </a:r>
            <a:r>
              <a:rPr lang="uk-UA" dirty="0"/>
              <a:t>та виконати </a:t>
            </a:r>
            <a:r>
              <a:rPr lang="en-US" dirty="0"/>
              <a:t>deploy </a:t>
            </a:r>
            <a:r>
              <a:rPr lang="uk-UA" dirty="0"/>
              <a:t>проекту з власного репозиторію на </a:t>
            </a:r>
            <a:r>
              <a:rPr lang="en-US" dirty="0">
                <a:solidFill>
                  <a:srgbClr val="FF0000"/>
                </a:solidFill>
              </a:rPr>
              <a:t>GitHub</a:t>
            </a:r>
            <a:r>
              <a:rPr lang="en-US" dirty="0"/>
              <a:t>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4613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7D5422-39ED-446A-BE47-5CF752099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z="3600" dirty="0"/>
              <a:t>Завдання №1</a:t>
            </a:r>
            <a:br>
              <a:rPr lang="uk-UA" sz="3600" dirty="0"/>
            </a:br>
            <a:r>
              <a:rPr lang="uk-UA" sz="3600" dirty="0"/>
              <a:t>Відео інструкція</a:t>
            </a:r>
            <a:endParaRPr lang="ru-RU" sz="3600" dirty="0"/>
          </a:p>
        </p:txBody>
      </p:sp>
      <p:pic>
        <p:nvPicPr>
          <p:cNvPr id="4" name="2021-02-16_12-06-53">
            <a:hlinkClick r:id="" action="ppaction://media"/>
            <a:extLst>
              <a:ext uri="{FF2B5EF4-FFF2-40B4-BE49-F238E27FC236}">
                <a16:creationId xmlns:a16="http://schemas.microsoft.com/office/drawing/2014/main" id="{DCC346EF-1946-4B00-9A73-9C57C4DCEE5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3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28490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9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23D1C4-D0A6-47D5-B3B9-4F6ABF97D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z="4000" dirty="0"/>
              <a:t>Завдання №1</a:t>
            </a:r>
            <a:endParaRPr lang="ru-RU" sz="4000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3EBFD3D7-6B23-4893-BD51-513E8B460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 algn="just">
              <a:buAutoNum type="arabicPeriod"/>
            </a:pPr>
            <a:r>
              <a:rPr lang="uk-UA" sz="2400" b="1" dirty="0">
                <a:latin typeface="Stolzl" panose="00000500000000000000" pitchFamily="50" charset="-52"/>
              </a:rPr>
              <a:t>Перейти на сайт </a:t>
            </a:r>
            <a:r>
              <a:rPr lang="en-US" sz="2400" dirty="0">
                <a:hlinkClick r:id="rId2"/>
              </a:rPr>
              <a:t>https://github.com/</a:t>
            </a:r>
            <a:endParaRPr lang="en-US" sz="2400" dirty="0"/>
          </a:p>
          <a:p>
            <a:pPr marL="0" indent="0" algn="just">
              <a:buNone/>
            </a:pPr>
            <a:r>
              <a:rPr lang="uk-UA" sz="2400" dirty="0"/>
              <a:t>зареєструватися та створити новий проект.</a:t>
            </a:r>
          </a:p>
          <a:p>
            <a:pPr marL="457200" lvl="0" indent="-457200" algn="just">
              <a:buAutoNum type="arabicPeriod"/>
            </a:pPr>
            <a:endParaRPr lang="uk-UA" altLang="ru-RU" sz="2800" i="1" dirty="0">
              <a:latin typeface="Stolzl" panose="00000500000000000000" pitchFamily="50" charset="-52"/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C6CC81-2692-40F4-9883-E8FD694C4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1" y="2801983"/>
            <a:ext cx="7886700" cy="4056017"/>
          </a:xfrm>
          <a:prstGeom prst="rect">
            <a:avLst/>
          </a:prstGeom>
        </p:spPr>
      </p:pic>
      <p:cxnSp>
        <p:nvCxnSpPr>
          <p:cNvPr id="7" name="Прямая со стрелкой 14">
            <a:extLst>
              <a:ext uri="{FF2B5EF4-FFF2-40B4-BE49-F238E27FC236}">
                <a16:creationId xmlns:a16="http://schemas.microsoft.com/office/drawing/2014/main" id="{D1D626DB-81A1-4FBA-AB33-B47DC56BBE30}"/>
              </a:ext>
            </a:extLst>
          </p:cNvPr>
          <p:cNvCxnSpPr>
            <a:cxnSpLocks/>
          </p:cNvCxnSpPr>
          <p:nvPr/>
        </p:nvCxnSpPr>
        <p:spPr>
          <a:xfrm>
            <a:off x="8120063" y="2324100"/>
            <a:ext cx="0" cy="554083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85492"/>
      </p:ext>
    </p:extLst>
  </p:cSld>
  <p:clrMapOvr>
    <a:masterClrMapping/>
  </p:clrMapOvr>
</p:sld>
</file>

<file path=ppt/theme/theme1.xml><?xml version="1.0" encoding="utf-8"?>
<a:theme xmlns:a="http://schemas.openxmlformats.org/drawingml/2006/main" name="Develop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Стандартная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veloper" id="{335836D1-FA02-4408-9546-23DA9EF9F21E}" vid="{883497EA-2A0D-4047-8BD7-60CA5D1E777B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Developer</Template>
  <TotalTime>19737</TotalTime>
  <Words>783</Words>
  <Application>Microsoft Office PowerPoint</Application>
  <PresentationFormat>Екран (4:3)</PresentationFormat>
  <Paragraphs>112</Paragraphs>
  <Slides>49</Slides>
  <Notes>5</Notes>
  <HiddenSlides>0</HiddenSlides>
  <MMClips>1</MMClips>
  <ScaleCrop>false</ScaleCrop>
  <HeadingPairs>
    <vt:vector size="6" baseType="variant">
      <vt:variant>
        <vt:lpstr>Використані шрифти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49</vt:i4>
      </vt:variant>
    </vt:vector>
  </HeadingPairs>
  <TitlesOfParts>
    <vt:vector size="52" baseType="lpstr">
      <vt:lpstr>Arial</vt:lpstr>
      <vt:lpstr>Stolzl</vt:lpstr>
      <vt:lpstr>Developer</vt:lpstr>
      <vt:lpstr>Презентація PowerPoint</vt:lpstr>
      <vt:lpstr>Публікація сайту в інтернеті. Спосіб 1</vt:lpstr>
      <vt:lpstr>Що таке Git?</vt:lpstr>
      <vt:lpstr>Що таке система контролю версій?</vt:lpstr>
      <vt:lpstr>Публікація сайту в інтернеті</vt:lpstr>
      <vt:lpstr>Публікація сайту в інтернеті</vt:lpstr>
      <vt:lpstr>Завдання №1</vt:lpstr>
      <vt:lpstr>Завдання №1 Відео інструкція</vt:lpstr>
      <vt:lpstr>Завдання №1</vt:lpstr>
      <vt:lpstr>Завдання №1</vt:lpstr>
      <vt:lpstr>Завдання №1</vt:lpstr>
      <vt:lpstr>Завдання №1</vt:lpstr>
      <vt:lpstr>Завдання №1</vt:lpstr>
      <vt:lpstr>Завдання №1</vt:lpstr>
      <vt:lpstr>Завдання №1</vt:lpstr>
      <vt:lpstr>Завдання №1</vt:lpstr>
      <vt:lpstr>Завдання №1</vt:lpstr>
      <vt:lpstr>Завдання №1</vt:lpstr>
      <vt:lpstr>Завдання №1</vt:lpstr>
      <vt:lpstr>Завдання №1</vt:lpstr>
      <vt:lpstr>Завдання №1</vt:lpstr>
      <vt:lpstr>Завдання №1</vt:lpstr>
      <vt:lpstr>Завдання №1</vt:lpstr>
      <vt:lpstr>Завдання №1</vt:lpstr>
      <vt:lpstr>Завдання №1</vt:lpstr>
      <vt:lpstr>Завдання №1</vt:lpstr>
      <vt:lpstr>Завдання №1</vt:lpstr>
      <vt:lpstr>Завдання №1</vt:lpstr>
      <vt:lpstr>Завдання №6 Результат</vt:lpstr>
      <vt:lpstr>Завдання №1</vt:lpstr>
      <vt:lpstr>Публікація сайту в інтернеті. Спосіб 2. GitHub Pages</vt:lpstr>
      <vt:lpstr>Реєстрація на GitHub</vt:lpstr>
      <vt:lpstr>Реєстрація на GitHub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Кирилл Кравченко</dc:creator>
  <cp:lastModifiedBy>Сергій Гаврилюк</cp:lastModifiedBy>
  <cp:revision>821</cp:revision>
  <dcterms:created xsi:type="dcterms:W3CDTF">2018-09-14T07:28:48Z</dcterms:created>
  <dcterms:modified xsi:type="dcterms:W3CDTF">2021-02-16T12:04:02Z</dcterms:modified>
</cp:coreProperties>
</file>